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3" r:id="rId2"/>
    <p:sldMasterId id="2147483678" r:id="rId3"/>
    <p:sldMasterId id="2147483676" r:id="rId4"/>
  </p:sldMasterIdLst>
  <p:notesMasterIdLst>
    <p:notesMasterId r:id="rId54"/>
  </p:notesMasterIdLst>
  <p:handoutMasterIdLst>
    <p:handoutMasterId r:id="rId55"/>
  </p:handoutMasterIdLst>
  <p:sldIdLst>
    <p:sldId id="500" r:id="rId5"/>
    <p:sldId id="499" r:id="rId6"/>
    <p:sldId id="824" r:id="rId7"/>
    <p:sldId id="819" r:id="rId8"/>
    <p:sldId id="825" r:id="rId9"/>
    <p:sldId id="823" r:id="rId10"/>
    <p:sldId id="828" r:id="rId11"/>
    <p:sldId id="818" r:id="rId12"/>
    <p:sldId id="826" r:id="rId13"/>
    <p:sldId id="827" r:id="rId14"/>
    <p:sldId id="820" r:id="rId15"/>
    <p:sldId id="821" r:id="rId16"/>
    <p:sldId id="822" r:id="rId17"/>
    <p:sldId id="782" r:id="rId18"/>
    <p:sldId id="725" r:id="rId19"/>
    <p:sldId id="783" r:id="rId20"/>
    <p:sldId id="784" r:id="rId21"/>
    <p:sldId id="770" r:id="rId22"/>
    <p:sldId id="734" r:id="rId23"/>
    <p:sldId id="771" r:id="rId24"/>
    <p:sldId id="739" r:id="rId25"/>
    <p:sldId id="772" r:id="rId26"/>
    <p:sldId id="742" r:id="rId27"/>
    <p:sldId id="788" r:id="rId28"/>
    <p:sldId id="789" r:id="rId29"/>
    <p:sldId id="790" r:id="rId30"/>
    <p:sldId id="809" r:id="rId31"/>
    <p:sldId id="806" r:id="rId32"/>
    <p:sldId id="807" r:id="rId33"/>
    <p:sldId id="808" r:id="rId34"/>
    <p:sldId id="810" r:id="rId35"/>
    <p:sldId id="811" r:id="rId36"/>
    <p:sldId id="815" r:id="rId37"/>
    <p:sldId id="816" r:id="rId38"/>
    <p:sldId id="817" r:id="rId39"/>
    <p:sldId id="801" r:id="rId40"/>
    <p:sldId id="802" r:id="rId41"/>
    <p:sldId id="803" r:id="rId42"/>
    <p:sldId id="797" r:id="rId43"/>
    <p:sldId id="798" r:id="rId44"/>
    <p:sldId id="775" r:id="rId45"/>
    <p:sldId id="791" r:id="rId46"/>
    <p:sldId id="792" r:id="rId47"/>
    <p:sldId id="793" r:id="rId48"/>
    <p:sldId id="794" r:id="rId49"/>
    <p:sldId id="795" r:id="rId50"/>
    <p:sldId id="796" r:id="rId51"/>
    <p:sldId id="766" r:id="rId52"/>
    <p:sldId id="757" r:id="rId5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5D2A"/>
    <a:srgbClr val="46648C"/>
    <a:srgbClr val="404244"/>
    <a:srgbClr val="3A3C3E"/>
    <a:srgbClr val="808284"/>
    <a:srgbClr val="000000"/>
    <a:srgbClr val="AEB0B2"/>
    <a:srgbClr val="E3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8582" autoAdjust="0"/>
  </p:normalViewPr>
  <p:slideViewPr>
    <p:cSldViewPr>
      <p:cViewPr>
        <p:scale>
          <a:sx n="100" d="100"/>
          <a:sy n="100" d="100"/>
        </p:scale>
        <p:origin x="-210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627C1-0FC3-458A-95B0-0616CE9C281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F043D89A-BA33-4336-B1FC-D27A25E5688C}">
      <dgm:prSet phldrT="[Text]" custT="1"/>
      <dgm:spPr/>
      <dgm:t>
        <a:bodyPr/>
        <a:lstStyle/>
        <a:p>
          <a:r>
            <a:rPr lang="en-US" sz="1800" dirty="0" smtClean="0"/>
            <a:t>User Guide </a:t>
          </a:r>
          <a:r>
            <a:rPr lang="en-US" sz="1800" dirty="0" smtClean="0"/>
            <a:t>HTML</a:t>
          </a:r>
          <a:endParaRPr lang="en-US" sz="1800" dirty="0"/>
        </a:p>
      </dgm:t>
    </dgm:pt>
    <dgm:pt modelId="{66CEE21D-EE0B-4B90-8A33-A5F48ECB9C70}" type="parTrans" cxnId="{C0D96033-4099-41F8-B576-76B3DE7F06B4}">
      <dgm:prSet/>
      <dgm:spPr/>
      <dgm:t>
        <a:bodyPr/>
        <a:lstStyle/>
        <a:p>
          <a:endParaRPr lang="en-US"/>
        </a:p>
      </dgm:t>
    </dgm:pt>
    <dgm:pt modelId="{7B79A15C-6A8A-46FC-BD85-5F062508976C}" type="sibTrans" cxnId="{C0D96033-4099-41F8-B576-76B3DE7F06B4}">
      <dgm:prSet/>
      <dgm:spPr/>
      <dgm:t>
        <a:bodyPr/>
        <a:lstStyle/>
        <a:p>
          <a:endParaRPr lang="en-US"/>
        </a:p>
      </dgm:t>
    </dgm:pt>
    <dgm:pt modelId="{F2FAA771-4E53-4CC2-9F3E-51F1E448EBBA}">
      <dgm:prSet phldrT="[Text]" custT="1"/>
      <dgm:spPr/>
      <dgm:t>
        <a:bodyPr/>
        <a:lstStyle/>
        <a:p>
          <a:r>
            <a:rPr lang="en-US" sz="1600" b="0" i="0" u="none" dirty="0" smtClean="0"/>
            <a:t>User guide l</a:t>
          </a:r>
          <a:r>
            <a:rPr lang="en-US" sz="1600" dirty="0" smtClean="0"/>
            <a:t>inks to  </a:t>
          </a:r>
          <a:r>
            <a:rPr lang="en-US" sz="1600" b="0" i="0" u="none" dirty="0" smtClean="0"/>
            <a:t>DOCSYGEN </a:t>
          </a:r>
          <a:r>
            <a:rPr lang="en-US" sz="1600" dirty="0" smtClean="0"/>
            <a:t>API</a:t>
          </a:r>
          <a:endParaRPr lang="en-US" sz="1600" dirty="0"/>
        </a:p>
      </dgm:t>
    </dgm:pt>
    <dgm:pt modelId="{D085A344-66F1-4A19-8B0D-413E57A2DFB2}" type="parTrans" cxnId="{7AB8287F-11D2-4290-9E7A-53CE36315186}">
      <dgm:prSet/>
      <dgm:spPr/>
      <dgm:t>
        <a:bodyPr/>
        <a:lstStyle/>
        <a:p>
          <a:endParaRPr lang="en-US"/>
        </a:p>
      </dgm:t>
    </dgm:pt>
    <dgm:pt modelId="{9A20E204-B1C8-4867-9497-8B254844B750}" type="sibTrans" cxnId="{7AB8287F-11D2-4290-9E7A-53CE36315186}">
      <dgm:prSet/>
      <dgm:spPr/>
      <dgm:t>
        <a:bodyPr/>
        <a:lstStyle/>
        <a:p>
          <a:endParaRPr lang="en-US"/>
        </a:p>
      </dgm:t>
    </dgm:pt>
    <dgm:pt modelId="{A4DDCD46-543C-46BA-AA1C-FFD68521A485}">
      <dgm:prSet phldrT="[Text]" custT="1"/>
      <dgm:spPr/>
      <dgm:t>
        <a:bodyPr/>
        <a:lstStyle/>
        <a:p>
          <a:r>
            <a:rPr lang="en-US" sz="1800" b="0" i="0" u="none" dirty="0" smtClean="0"/>
            <a:t>DOCSYGEN HTML/XML for CPSS  API</a:t>
          </a:r>
          <a:endParaRPr lang="en-US" sz="1800" dirty="0"/>
        </a:p>
      </dgm:t>
    </dgm:pt>
    <dgm:pt modelId="{E17C343C-BAD5-4223-9A97-CA79908E0BF6}" type="parTrans" cxnId="{5307F812-C970-40DA-AFAE-BACC325FB52B}">
      <dgm:prSet/>
      <dgm:spPr/>
      <dgm:t>
        <a:bodyPr/>
        <a:lstStyle/>
        <a:p>
          <a:endParaRPr lang="en-US"/>
        </a:p>
      </dgm:t>
    </dgm:pt>
    <dgm:pt modelId="{4BB910C5-10F0-45BE-8102-60C0668CE8DD}" type="sibTrans" cxnId="{5307F812-C970-40DA-AFAE-BACC325FB52B}">
      <dgm:prSet/>
      <dgm:spPr/>
      <dgm:t>
        <a:bodyPr/>
        <a:lstStyle/>
        <a:p>
          <a:endParaRPr lang="en-US"/>
        </a:p>
      </dgm:t>
    </dgm:pt>
    <dgm:pt modelId="{9D12668D-532B-47A0-93BB-455321FA2066}" type="pres">
      <dgm:prSet presAssocID="{799627C1-0FC3-458A-95B0-0616CE9C281D}" presName="arrowDiagram" presStyleCnt="0">
        <dgm:presLayoutVars>
          <dgm:chMax val="5"/>
          <dgm:dir/>
          <dgm:resizeHandles val="exact"/>
        </dgm:presLayoutVars>
      </dgm:prSet>
      <dgm:spPr/>
    </dgm:pt>
    <dgm:pt modelId="{84BCC135-FFBF-4E22-AD4D-1E6DAB4FFFE9}" type="pres">
      <dgm:prSet presAssocID="{799627C1-0FC3-458A-95B0-0616CE9C281D}" presName="arrow" presStyleLbl="bgShp" presStyleIdx="0" presStyleCnt="1"/>
      <dgm:spPr/>
    </dgm:pt>
    <dgm:pt modelId="{0E1A24E8-FEF9-4F41-BF13-E488CE0361E4}" type="pres">
      <dgm:prSet presAssocID="{799627C1-0FC3-458A-95B0-0616CE9C281D}" presName="arrowDiagram3" presStyleCnt="0"/>
      <dgm:spPr/>
    </dgm:pt>
    <dgm:pt modelId="{C3FF967D-A311-4FDB-B7EC-E07E862807FC}" type="pres">
      <dgm:prSet presAssocID="{F043D89A-BA33-4336-B1FC-D27A25E5688C}" presName="bullet3a" presStyleLbl="node1" presStyleIdx="0" presStyleCnt="3"/>
      <dgm:spPr/>
    </dgm:pt>
    <dgm:pt modelId="{E4CAC3D6-7D22-4ECB-BB4C-0F1BDB2151B7}" type="pres">
      <dgm:prSet presAssocID="{F043D89A-BA33-4336-B1FC-D27A25E5688C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D2807-ACC3-46F9-917D-BAEE07074010}" type="pres">
      <dgm:prSet presAssocID="{A4DDCD46-543C-46BA-AA1C-FFD68521A485}" presName="bullet3b" presStyleLbl="node1" presStyleIdx="1" presStyleCnt="3"/>
      <dgm:spPr/>
    </dgm:pt>
    <dgm:pt modelId="{6962A991-9EC6-4552-AB18-60A17A1B0E7B}" type="pres">
      <dgm:prSet presAssocID="{A4DDCD46-543C-46BA-AA1C-FFD68521A485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068C3-31D2-4CE1-982B-3CD13F723FA1}" type="pres">
      <dgm:prSet presAssocID="{F2FAA771-4E53-4CC2-9F3E-51F1E448EBBA}" presName="bullet3c" presStyleLbl="node1" presStyleIdx="2" presStyleCnt="3"/>
      <dgm:spPr/>
    </dgm:pt>
    <dgm:pt modelId="{91D8F564-BDB7-4898-BCF3-DFF12E5D35BD}" type="pres">
      <dgm:prSet presAssocID="{F2FAA771-4E53-4CC2-9F3E-51F1E448EBBA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D96033-4099-41F8-B576-76B3DE7F06B4}" srcId="{799627C1-0FC3-458A-95B0-0616CE9C281D}" destId="{F043D89A-BA33-4336-B1FC-D27A25E5688C}" srcOrd="0" destOrd="0" parTransId="{66CEE21D-EE0B-4B90-8A33-A5F48ECB9C70}" sibTransId="{7B79A15C-6A8A-46FC-BD85-5F062508976C}"/>
    <dgm:cxn modelId="{5D2874A7-0EA9-4046-AC66-3F643E3123FE}" type="presOf" srcId="{F043D89A-BA33-4336-B1FC-D27A25E5688C}" destId="{E4CAC3D6-7D22-4ECB-BB4C-0F1BDB2151B7}" srcOrd="0" destOrd="0" presId="urn:microsoft.com/office/officeart/2005/8/layout/arrow2"/>
    <dgm:cxn modelId="{5307F812-C970-40DA-AFAE-BACC325FB52B}" srcId="{799627C1-0FC3-458A-95B0-0616CE9C281D}" destId="{A4DDCD46-543C-46BA-AA1C-FFD68521A485}" srcOrd="1" destOrd="0" parTransId="{E17C343C-BAD5-4223-9A97-CA79908E0BF6}" sibTransId="{4BB910C5-10F0-45BE-8102-60C0668CE8DD}"/>
    <dgm:cxn modelId="{330EB412-6FB6-44AA-8AFE-41E0874DF442}" type="presOf" srcId="{799627C1-0FC3-458A-95B0-0616CE9C281D}" destId="{9D12668D-532B-47A0-93BB-455321FA2066}" srcOrd="0" destOrd="0" presId="urn:microsoft.com/office/officeart/2005/8/layout/arrow2"/>
    <dgm:cxn modelId="{5ADC3282-0226-44BE-908E-D0C7971FFCCB}" type="presOf" srcId="{A4DDCD46-543C-46BA-AA1C-FFD68521A485}" destId="{6962A991-9EC6-4552-AB18-60A17A1B0E7B}" srcOrd="0" destOrd="0" presId="urn:microsoft.com/office/officeart/2005/8/layout/arrow2"/>
    <dgm:cxn modelId="{7AB8287F-11D2-4290-9E7A-53CE36315186}" srcId="{799627C1-0FC3-458A-95B0-0616CE9C281D}" destId="{F2FAA771-4E53-4CC2-9F3E-51F1E448EBBA}" srcOrd="2" destOrd="0" parTransId="{D085A344-66F1-4A19-8B0D-413E57A2DFB2}" sibTransId="{9A20E204-B1C8-4867-9497-8B254844B750}"/>
    <dgm:cxn modelId="{3AF72D4D-0DCA-4973-A713-6A826DF90F04}" type="presOf" srcId="{F2FAA771-4E53-4CC2-9F3E-51F1E448EBBA}" destId="{91D8F564-BDB7-4898-BCF3-DFF12E5D35BD}" srcOrd="0" destOrd="0" presId="urn:microsoft.com/office/officeart/2005/8/layout/arrow2"/>
    <dgm:cxn modelId="{42E1725B-7660-4F48-97A7-C73AB71CEA61}" type="presParOf" srcId="{9D12668D-532B-47A0-93BB-455321FA2066}" destId="{84BCC135-FFBF-4E22-AD4D-1E6DAB4FFFE9}" srcOrd="0" destOrd="0" presId="urn:microsoft.com/office/officeart/2005/8/layout/arrow2"/>
    <dgm:cxn modelId="{8274DB60-F839-4D2F-9D62-C4E481D5B3DC}" type="presParOf" srcId="{9D12668D-532B-47A0-93BB-455321FA2066}" destId="{0E1A24E8-FEF9-4F41-BF13-E488CE0361E4}" srcOrd="1" destOrd="0" presId="urn:microsoft.com/office/officeart/2005/8/layout/arrow2"/>
    <dgm:cxn modelId="{32FB583A-9FBB-4CDE-9FA5-271D7268941D}" type="presParOf" srcId="{0E1A24E8-FEF9-4F41-BF13-E488CE0361E4}" destId="{C3FF967D-A311-4FDB-B7EC-E07E862807FC}" srcOrd="0" destOrd="0" presId="urn:microsoft.com/office/officeart/2005/8/layout/arrow2"/>
    <dgm:cxn modelId="{DED49A97-A60D-4480-8FF6-3A7D4EEADAA4}" type="presParOf" srcId="{0E1A24E8-FEF9-4F41-BF13-E488CE0361E4}" destId="{E4CAC3D6-7D22-4ECB-BB4C-0F1BDB2151B7}" srcOrd="1" destOrd="0" presId="urn:microsoft.com/office/officeart/2005/8/layout/arrow2"/>
    <dgm:cxn modelId="{4586D33E-35AC-4292-8819-923E2476E6ED}" type="presParOf" srcId="{0E1A24E8-FEF9-4F41-BF13-E488CE0361E4}" destId="{D87D2807-ACC3-46F9-917D-BAEE07074010}" srcOrd="2" destOrd="0" presId="urn:microsoft.com/office/officeart/2005/8/layout/arrow2"/>
    <dgm:cxn modelId="{96CE2252-4712-4825-8192-358E18BCB3B0}" type="presParOf" srcId="{0E1A24E8-FEF9-4F41-BF13-E488CE0361E4}" destId="{6962A991-9EC6-4552-AB18-60A17A1B0E7B}" srcOrd="3" destOrd="0" presId="urn:microsoft.com/office/officeart/2005/8/layout/arrow2"/>
    <dgm:cxn modelId="{B2401B2E-B062-4B19-82DB-DE81B9DBA721}" type="presParOf" srcId="{0E1A24E8-FEF9-4F41-BF13-E488CE0361E4}" destId="{997068C3-31D2-4CE1-982B-3CD13F723FA1}" srcOrd="4" destOrd="0" presId="urn:microsoft.com/office/officeart/2005/8/layout/arrow2"/>
    <dgm:cxn modelId="{F99DB174-B2C9-4333-9A0A-3AD7FDE4A965}" type="presParOf" srcId="{0E1A24E8-FEF9-4F41-BF13-E488CE0361E4}" destId="{91D8F564-BDB7-4898-BCF3-DFF12E5D35B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1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E1F2A4-2446-4788-B3C5-000C52C55886}">
      <dgm:prSet phldrT="[Text]"/>
      <dgm:spPr/>
      <dgm:t>
        <a:bodyPr/>
        <a:lstStyle/>
        <a:p>
          <a:pPr algn="l"/>
          <a:r>
            <a:rPr lang="en-US" dirty="0" smtClean="0"/>
            <a:t>Change </a:t>
          </a:r>
          <a:r>
            <a:rPr lang="en-US" b="1" i="1" dirty="0" smtClean="0"/>
            <a:t>commands </a:t>
          </a:r>
          <a:r>
            <a:rPr lang="en-US" dirty="0" smtClean="0"/>
            <a:t>in source code</a:t>
          </a:r>
          <a:endParaRPr lang="en-US" dirty="0"/>
        </a:p>
      </dgm:t>
    </dgm:pt>
    <dgm:pt modelId="{B9FDC6FA-0693-460D-8D25-651686992BFE}" type="parTrans" cxnId="{82E265EA-63A4-4098-BC82-6B107AF05C8F}">
      <dgm:prSet/>
      <dgm:spPr/>
      <dgm:t>
        <a:bodyPr/>
        <a:lstStyle/>
        <a:p>
          <a:endParaRPr lang="en-US"/>
        </a:p>
      </dgm:t>
    </dgm:pt>
    <dgm:pt modelId="{314E74ED-E271-4A54-92D4-9A9795D331B2}" type="sibTrans" cxnId="{82E265EA-63A4-4098-BC82-6B107AF05C8F}">
      <dgm:prSet/>
      <dgm:spPr/>
      <dgm:t>
        <a:bodyPr/>
        <a:lstStyle/>
        <a:p>
          <a:endParaRPr lang="en-US"/>
        </a:p>
      </dgm:t>
    </dgm:pt>
    <dgm:pt modelId="{352B72B6-18BC-4705-806F-6F9E552250F2}">
      <dgm:prSet phldrT="[Text]"/>
      <dgm:spPr/>
      <dgm:t>
        <a:bodyPr/>
        <a:lstStyle/>
        <a:p>
          <a:pPr algn="l"/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BC10805B-4C89-46C8-9794-5A9A19B46590}" type="parTrans" cxnId="{8E25ECDB-B41F-4A60-ACB3-187F43D19EDA}">
      <dgm:prSet/>
      <dgm:spPr/>
      <dgm:t>
        <a:bodyPr/>
        <a:lstStyle/>
        <a:p>
          <a:endParaRPr lang="en-US"/>
        </a:p>
      </dgm:t>
    </dgm:pt>
    <dgm:pt modelId="{86068731-8FAB-4F61-B02B-1C19B54BE712}" type="sibTrans" cxnId="{8E25ECDB-B41F-4A60-ACB3-187F43D19EDA}">
      <dgm:prSet/>
      <dgm:spPr/>
      <dgm:t>
        <a:bodyPr/>
        <a:lstStyle/>
        <a:p>
          <a:endParaRPr lang="en-US"/>
        </a:p>
      </dgm:t>
    </dgm:pt>
    <dgm:pt modelId="{266CF1FC-6B51-4BB2-9141-F4F0BF4AA334}">
      <dgm:prSet phldrT="[Text]"/>
      <dgm:spPr/>
      <dgm:t>
        <a:bodyPr/>
        <a:lstStyle/>
        <a:p>
          <a:pPr algn="l"/>
          <a:r>
            <a:rPr lang="en-US" dirty="0" smtClean="0"/>
            <a:t>Transform User Guide to Markdown</a:t>
          </a:r>
          <a:endParaRPr lang="en-US" dirty="0"/>
        </a:p>
      </dgm:t>
    </dgm:pt>
    <dgm:pt modelId="{91E4AE20-2B6E-4A87-853A-69089226CA95}" type="parTrans" cxnId="{7B2A145B-DBC5-48B5-80E8-39A479B486C7}">
      <dgm:prSet/>
      <dgm:spPr/>
      <dgm:t>
        <a:bodyPr/>
        <a:lstStyle/>
        <a:p>
          <a:endParaRPr lang="en-US"/>
        </a:p>
      </dgm:t>
    </dgm:pt>
    <dgm:pt modelId="{5D2580EE-EC3B-4359-88B7-1CC269A44F94}" type="sibTrans" cxnId="{7B2A145B-DBC5-48B5-80E8-39A479B486C7}">
      <dgm:prSet/>
      <dgm:spPr/>
      <dgm:t>
        <a:bodyPr/>
        <a:lstStyle/>
        <a:p>
          <a:endParaRPr lang="en-US"/>
        </a:p>
      </dgm:t>
    </dgm:pt>
    <dgm:pt modelId="{B3283497-DCF1-440A-97E3-971BB05BCAE9}">
      <dgm:prSet phldrT="[Text]"/>
      <dgm:spPr/>
      <dgm:t>
        <a:bodyPr/>
        <a:lstStyle/>
        <a:p>
          <a:pPr algn="l"/>
          <a:r>
            <a:rPr lang="en-US" dirty="0" smtClean="0"/>
            <a:t>Creating Main LUA Wrapper XML</a:t>
          </a:r>
          <a:endParaRPr lang="en-US" dirty="0"/>
        </a:p>
      </dgm:t>
    </dgm:pt>
    <dgm:pt modelId="{5485C85F-8CC0-47BA-A4A7-8BFA76976B07}" type="parTrans" cxnId="{EF298AF6-9B05-458D-ABB8-6BAB6FD24024}">
      <dgm:prSet/>
      <dgm:spPr/>
      <dgm:t>
        <a:bodyPr/>
        <a:lstStyle/>
        <a:p>
          <a:endParaRPr lang="en-US"/>
        </a:p>
      </dgm:t>
    </dgm:pt>
    <dgm:pt modelId="{12F33B50-FDAB-4515-9A78-D1B090BB5F6E}" type="sibTrans" cxnId="{EF298AF6-9B05-458D-ABB8-6BAB6FD24024}">
      <dgm:prSet/>
      <dgm:spPr/>
      <dgm:t>
        <a:bodyPr/>
        <a:lstStyle/>
        <a:p>
          <a:endParaRPr lang="en-US"/>
        </a:p>
      </dgm:t>
    </dgm:pt>
    <dgm:pt modelId="{A01C9C38-E7D2-4C84-8B30-2E8E3D236EFE}">
      <dgm:prSet phldrT="[Text]"/>
      <dgm:spPr/>
      <dgm:t>
        <a:bodyPr/>
        <a:lstStyle/>
        <a:p>
          <a:pPr algn="l"/>
          <a:r>
            <a:rPr lang="en-US" dirty="0" smtClean="0"/>
            <a:t>Compare with old releases</a:t>
          </a:r>
          <a:endParaRPr lang="en-US" dirty="0"/>
        </a:p>
      </dgm:t>
    </dgm:pt>
    <dgm:pt modelId="{C14506A3-0AB2-42AB-B639-8BA8CAB4F8F3}" type="parTrans" cxnId="{0C8A3108-6AB1-4A24-BB24-DF2EBE451EF9}">
      <dgm:prSet/>
      <dgm:spPr/>
      <dgm:t>
        <a:bodyPr/>
        <a:lstStyle/>
        <a:p>
          <a:endParaRPr lang="en-US"/>
        </a:p>
      </dgm:t>
    </dgm:pt>
    <dgm:pt modelId="{FD1FA9F7-C86F-44D2-B87B-F81F35D57465}" type="sibTrans" cxnId="{0C8A3108-6AB1-4A24-BB24-DF2EBE451EF9}">
      <dgm:prSet/>
      <dgm:spPr/>
      <dgm:t>
        <a:bodyPr/>
        <a:lstStyle/>
        <a:p>
          <a:endParaRPr lang="en-US"/>
        </a:p>
      </dgm:t>
    </dgm:pt>
    <dgm:pt modelId="{A86077B5-9A51-4021-A52E-4F59F6CB48A0}">
      <dgm:prSet phldrT="[Text]"/>
      <dgm:spPr/>
      <dgm:t>
        <a:bodyPr/>
        <a:lstStyle/>
        <a:p>
          <a:pPr algn="l"/>
          <a:r>
            <a:rPr lang="en-US" dirty="0" smtClean="0"/>
            <a:t>Code clean up CS verification</a:t>
          </a:r>
          <a:endParaRPr lang="en-US" dirty="0"/>
        </a:p>
      </dgm:t>
    </dgm:pt>
    <dgm:pt modelId="{9499E6F7-67D5-4A28-B6AB-C3B309E61083}" type="parTrans" cxnId="{600D7A14-AF73-46C6-8C54-5E9E6AEAD0CA}">
      <dgm:prSet/>
      <dgm:spPr/>
      <dgm:t>
        <a:bodyPr/>
        <a:lstStyle/>
        <a:p>
          <a:endParaRPr lang="en-US"/>
        </a:p>
      </dgm:t>
    </dgm:pt>
    <dgm:pt modelId="{F14CCBCA-19BB-4FDA-A1F3-9BF5EFD22332}" type="sibTrans" cxnId="{600D7A14-AF73-46C6-8C54-5E9E6AEAD0CA}">
      <dgm:prSet/>
      <dgm:spPr/>
      <dgm:t>
        <a:bodyPr/>
        <a:lstStyle/>
        <a:p>
          <a:endParaRPr lang="en-US"/>
        </a:p>
      </dgm:t>
    </dgm:pt>
    <dgm:pt modelId="{6B22BA56-59E5-4C5C-AA03-052A47312E5E}" type="pres">
      <dgm:prSet presAssocID="{04C463D0-A551-4DD3-B727-FA4FD34BC4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AF4459-9A8A-4D4A-AE75-59C9A7B7E0AB}" type="pres">
      <dgm:prSet presAssocID="{FFE1F2A4-2446-4788-B3C5-000C52C55886}" presName="hierRoot1" presStyleCnt="0"/>
      <dgm:spPr/>
    </dgm:pt>
    <dgm:pt modelId="{3F4F32D8-B8E7-43A6-B3C6-FE2EDAC5021B}" type="pres">
      <dgm:prSet presAssocID="{FFE1F2A4-2446-4788-B3C5-000C52C55886}" presName="composite" presStyleCnt="0"/>
      <dgm:spPr/>
    </dgm:pt>
    <dgm:pt modelId="{72EF71BD-E434-4218-B5EA-AD7EA4A70F82}" type="pres">
      <dgm:prSet presAssocID="{FFE1F2A4-2446-4788-B3C5-000C52C55886}" presName="background" presStyleLbl="node0" presStyleIdx="0" presStyleCnt="1"/>
      <dgm:spPr/>
    </dgm:pt>
    <dgm:pt modelId="{582D7B63-2BB4-474C-9D73-D5B55C6DDA78}" type="pres">
      <dgm:prSet presAssocID="{FFE1F2A4-2446-4788-B3C5-000C52C55886}" presName="text" presStyleLbl="fgAcc0" presStyleIdx="0" presStyleCnt="1" custLinFactX="-82004" custLinFactNeighborX="-100000" custLinFactNeighborY="-7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EC92B-18DB-4348-93F1-BF23C005F5F5}" type="pres">
      <dgm:prSet presAssocID="{FFE1F2A4-2446-4788-B3C5-000C52C55886}" presName="hierChild2" presStyleCnt="0"/>
      <dgm:spPr/>
    </dgm:pt>
    <dgm:pt modelId="{0010BEF9-1CD4-4818-80A6-0A6D29C9630C}" type="pres">
      <dgm:prSet presAssocID="{91E4AE20-2B6E-4A87-853A-69089226CA95}" presName="Name10" presStyleLbl="parChTrans1D2" presStyleIdx="0" presStyleCnt="4"/>
      <dgm:spPr/>
      <dgm:t>
        <a:bodyPr/>
        <a:lstStyle/>
        <a:p>
          <a:endParaRPr lang="en-US"/>
        </a:p>
      </dgm:t>
    </dgm:pt>
    <dgm:pt modelId="{2B59F1D9-94C4-47A2-A2CF-B2C14A901420}" type="pres">
      <dgm:prSet presAssocID="{266CF1FC-6B51-4BB2-9141-F4F0BF4AA334}" presName="hierRoot2" presStyleCnt="0"/>
      <dgm:spPr/>
    </dgm:pt>
    <dgm:pt modelId="{A323ACC9-9681-47AB-ACE4-A35CAF32B91A}" type="pres">
      <dgm:prSet presAssocID="{266CF1FC-6B51-4BB2-9141-F4F0BF4AA334}" presName="composite2" presStyleCnt="0"/>
      <dgm:spPr/>
    </dgm:pt>
    <dgm:pt modelId="{FC2D68D8-80EA-4DF9-94E7-44CAC1C5220D}" type="pres">
      <dgm:prSet presAssocID="{266CF1FC-6B51-4BB2-9141-F4F0BF4AA334}" presName="background2" presStyleLbl="node2" presStyleIdx="0" presStyleCnt="4"/>
      <dgm:spPr/>
    </dgm:pt>
    <dgm:pt modelId="{6500CEA9-B51E-47A5-89E0-B365A27F1337}" type="pres">
      <dgm:prSet presAssocID="{266CF1FC-6B51-4BB2-9141-F4F0BF4AA33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D2B1C-FC1D-40DC-A1E5-6A6CD073514E}" type="pres">
      <dgm:prSet presAssocID="{266CF1FC-6B51-4BB2-9141-F4F0BF4AA334}" presName="hierChild3" presStyleCnt="0"/>
      <dgm:spPr/>
    </dgm:pt>
    <dgm:pt modelId="{8A8006CD-2870-4F8C-BC3B-B943648F8662}" type="pres">
      <dgm:prSet presAssocID="{BC10805B-4C89-46C8-9794-5A9A19B46590}" presName="Name17" presStyleLbl="parChTrans1D3" presStyleIdx="0" presStyleCnt="1"/>
      <dgm:spPr/>
      <dgm:t>
        <a:bodyPr/>
        <a:lstStyle/>
        <a:p>
          <a:endParaRPr lang="en-US"/>
        </a:p>
      </dgm:t>
    </dgm:pt>
    <dgm:pt modelId="{8D1276CC-6415-4664-BA03-3F7D618F1EA5}" type="pres">
      <dgm:prSet presAssocID="{352B72B6-18BC-4705-806F-6F9E552250F2}" presName="hierRoot3" presStyleCnt="0"/>
      <dgm:spPr/>
    </dgm:pt>
    <dgm:pt modelId="{D9087DA8-4760-43A3-AEE8-B4701BD91E10}" type="pres">
      <dgm:prSet presAssocID="{352B72B6-18BC-4705-806F-6F9E552250F2}" presName="composite3" presStyleCnt="0"/>
      <dgm:spPr/>
    </dgm:pt>
    <dgm:pt modelId="{752991AA-49A1-4AD1-8E5F-73578B9367E0}" type="pres">
      <dgm:prSet presAssocID="{352B72B6-18BC-4705-806F-6F9E552250F2}" presName="background3" presStyleLbl="node3" presStyleIdx="0" presStyleCnt="1"/>
      <dgm:spPr/>
    </dgm:pt>
    <dgm:pt modelId="{22961BBF-3FA8-4697-A33E-AE8083A564A1}" type="pres">
      <dgm:prSet presAssocID="{352B72B6-18BC-4705-806F-6F9E552250F2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54F27D-8E8C-4CD1-824F-F35E6BBF567B}" type="pres">
      <dgm:prSet presAssocID="{352B72B6-18BC-4705-806F-6F9E552250F2}" presName="hierChild4" presStyleCnt="0"/>
      <dgm:spPr/>
    </dgm:pt>
    <dgm:pt modelId="{FE2ABB12-2A5F-49F7-B4D0-E4577CBDCF64}" type="pres">
      <dgm:prSet presAssocID="{5485C85F-8CC0-47BA-A4A7-8BFA76976B07}" presName="Name10" presStyleLbl="parChTrans1D2" presStyleIdx="1" presStyleCnt="4"/>
      <dgm:spPr/>
      <dgm:t>
        <a:bodyPr/>
        <a:lstStyle/>
        <a:p>
          <a:endParaRPr lang="en-US"/>
        </a:p>
      </dgm:t>
    </dgm:pt>
    <dgm:pt modelId="{52C7447C-74A8-4D48-910D-7711687FB1A7}" type="pres">
      <dgm:prSet presAssocID="{B3283497-DCF1-440A-97E3-971BB05BCAE9}" presName="hierRoot2" presStyleCnt="0"/>
      <dgm:spPr/>
    </dgm:pt>
    <dgm:pt modelId="{FB403FBE-148E-4D9D-83EF-65D149878405}" type="pres">
      <dgm:prSet presAssocID="{B3283497-DCF1-440A-97E3-971BB05BCAE9}" presName="composite2" presStyleCnt="0"/>
      <dgm:spPr/>
    </dgm:pt>
    <dgm:pt modelId="{C58C909C-E450-42A5-8B18-1A5EF4C996FB}" type="pres">
      <dgm:prSet presAssocID="{B3283497-DCF1-440A-97E3-971BB05BCAE9}" presName="background2" presStyleLbl="node2" presStyleIdx="1" presStyleCnt="4"/>
      <dgm:spPr/>
    </dgm:pt>
    <dgm:pt modelId="{7BEA72AA-56F6-4085-840B-867C86D1352A}" type="pres">
      <dgm:prSet presAssocID="{B3283497-DCF1-440A-97E3-971BB05BCA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C871E1-2746-4411-B429-3A1DEE2AE340}" type="pres">
      <dgm:prSet presAssocID="{B3283497-DCF1-440A-97E3-971BB05BCAE9}" presName="hierChild3" presStyleCnt="0"/>
      <dgm:spPr/>
    </dgm:pt>
    <dgm:pt modelId="{91A28585-0B8D-4426-B3E0-CE2C61E84629}" type="pres">
      <dgm:prSet presAssocID="{C14506A3-0AB2-42AB-B639-8BA8CAB4F8F3}" presName="Name10" presStyleLbl="parChTrans1D2" presStyleIdx="2" presStyleCnt="4"/>
      <dgm:spPr/>
      <dgm:t>
        <a:bodyPr/>
        <a:lstStyle/>
        <a:p>
          <a:endParaRPr lang="en-US"/>
        </a:p>
      </dgm:t>
    </dgm:pt>
    <dgm:pt modelId="{467B6F8E-FBCF-4CD3-8AF0-0DE3138835E5}" type="pres">
      <dgm:prSet presAssocID="{A01C9C38-E7D2-4C84-8B30-2E8E3D236EFE}" presName="hierRoot2" presStyleCnt="0"/>
      <dgm:spPr/>
    </dgm:pt>
    <dgm:pt modelId="{D0BB98E8-E625-4569-B22B-F0FFC23F5267}" type="pres">
      <dgm:prSet presAssocID="{A01C9C38-E7D2-4C84-8B30-2E8E3D236EFE}" presName="composite2" presStyleCnt="0"/>
      <dgm:spPr/>
    </dgm:pt>
    <dgm:pt modelId="{825C19CC-C7D3-401E-960A-AB7B081F7535}" type="pres">
      <dgm:prSet presAssocID="{A01C9C38-E7D2-4C84-8B30-2E8E3D236EFE}" presName="background2" presStyleLbl="node2" presStyleIdx="2" presStyleCnt="4"/>
      <dgm:spPr/>
    </dgm:pt>
    <dgm:pt modelId="{5EEA2F95-9E5D-453B-932E-28BF2A0F54AD}" type="pres">
      <dgm:prSet presAssocID="{A01C9C38-E7D2-4C84-8B30-2E8E3D236EFE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F9716A-137D-481E-8887-90DAED4BEAF8}" type="pres">
      <dgm:prSet presAssocID="{A01C9C38-E7D2-4C84-8B30-2E8E3D236EFE}" presName="hierChild3" presStyleCnt="0"/>
      <dgm:spPr/>
    </dgm:pt>
    <dgm:pt modelId="{D2FD6330-F3E1-45F4-96FE-5A77A3688B9C}" type="pres">
      <dgm:prSet presAssocID="{9499E6F7-67D5-4A28-B6AB-C3B309E61083}" presName="Name10" presStyleLbl="parChTrans1D2" presStyleIdx="3" presStyleCnt="4"/>
      <dgm:spPr/>
      <dgm:t>
        <a:bodyPr/>
        <a:lstStyle/>
        <a:p>
          <a:endParaRPr lang="en-US"/>
        </a:p>
      </dgm:t>
    </dgm:pt>
    <dgm:pt modelId="{E8056CD9-3A10-44DF-86AE-3546727FDBBE}" type="pres">
      <dgm:prSet presAssocID="{A86077B5-9A51-4021-A52E-4F59F6CB48A0}" presName="hierRoot2" presStyleCnt="0"/>
      <dgm:spPr/>
    </dgm:pt>
    <dgm:pt modelId="{3E25EEFB-1CDF-48B0-AAD3-029660D3FFC1}" type="pres">
      <dgm:prSet presAssocID="{A86077B5-9A51-4021-A52E-4F59F6CB48A0}" presName="composite2" presStyleCnt="0"/>
      <dgm:spPr/>
    </dgm:pt>
    <dgm:pt modelId="{3E1F3211-FA24-4BDE-BD5C-E6A2297A659D}" type="pres">
      <dgm:prSet presAssocID="{A86077B5-9A51-4021-A52E-4F59F6CB48A0}" presName="background2" presStyleLbl="node2" presStyleIdx="3" presStyleCnt="4"/>
      <dgm:spPr/>
    </dgm:pt>
    <dgm:pt modelId="{E0483AC4-7AE3-4660-AACC-A5013A41B8E6}" type="pres">
      <dgm:prSet presAssocID="{A86077B5-9A51-4021-A52E-4F59F6CB48A0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ED394F-8E05-4CE7-A955-B8B8ED65950C}" type="pres">
      <dgm:prSet presAssocID="{A86077B5-9A51-4021-A52E-4F59F6CB48A0}" presName="hierChild3" presStyleCnt="0"/>
      <dgm:spPr/>
    </dgm:pt>
  </dgm:ptLst>
  <dgm:cxnLst>
    <dgm:cxn modelId="{D034C02C-F988-4A9C-BECA-FD7189A2F022}" type="presOf" srcId="{9499E6F7-67D5-4A28-B6AB-C3B309E61083}" destId="{D2FD6330-F3E1-45F4-96FE-5A77A3688B9C}" srcOrd="0" destOrd="0" presId="urn:microsoft.com/office/officeart/2005/8/layout/hierarchy1"/>
    <dgm:cxn modelId="{EF298AF6-9B05-458D-ABB8-6BAB6FD24024}" srcId="{FFE1F2A4-2446-4788-B3C5-000C52C55886}" destId="{B3283497-DCF1-440A-97E3-971BB05BCAE9}" srcOrd="1" destOrd="0" parTransId="{5485C85F-8CC0-47BA-A4A7-8BFA76976B07}" sibTransId="{12F33B50-FDAB-4515-9A78-D1B090BB5F6E}"/>
    <dgm:cxn modelId="{CB5F8BD8-0E3D-4226-B7B9-2B6D4687314B}" type="presOf" srcId="{A01C9C38-E7D2-4C84-8B30-2E8E3D236EFE}" destId="{5EEA2F95-9E5D-453B-932E-28BF2A0F54AD}" srcOrd="0" destOrd="0" presId="urn:microsoft.com/office/officeart/2005/8/layout/hierarchy1"/>
    <dgm:cxn modelId="{E3D2D581-A935-4EEF-B3A6-2C034A408605}" type="presOf" srcId="{A86077B5-9A51-4021-A52E-4F59F6CB48A0}" destId="{E0483AC4-7AE3-4660-AACC-A5013A41B8E6}" srcOrd="0" destOrd="0" presId="urn:microsoft.com/office/officeart/2005/8/layout/hierarchy1"/>
    <dgm:cxn modelId="{600D7A14-AF73-46C6-8C54-5E9E6AEAD0CA}" srcId="{FFE1F2A4-2446-4788-B3C5-000C52C55886}" destId="{A86077B5-9A51-4021-A52E-4F59F6CB48A0}" srcOrd="3" destOrd="0" parTransId="{9499E6F7-67D5-4A28-B6AB-C3B309E61083}" sibTransId="{F14CCBCA-19BB-4FDA-A1F3-9BF5EFD22332}"/>
    <dgm:cxn modelId="{82E265EA-63A4-4098-BC82-6B107AF05C8F}" srcId="{04C463D0-A551-4DD3-B727-FA4FD34BC472}" destId="{FFE1F2A4-2446-4788-B3C5-000C52C55886}" srcOrd="0" destOrd="0" parTransId="{B9FDC6FA-0693-460D-8D25-651686992BFE}" sibTransId="{314E74ED-E271-4A54-92D4-9A9795D331B2}"/>
    <dgm:cxn modelId="{B6ED9372-B053-4CCB-81FE-3CC1B93E7558}" type="presOf" srcId="{C14506A3-0AB2-42AB-B639-8BA8CAB4F8F3}" destId="{91A28585-0B8D-4426-B3E0-CE2C61E84629}" srcOrd="0" destOrd="0" presId="urn:microsoft.com/office/officeart/2005/8/layout/hierarchy1"/>
    <dgm:cxn modelId="{0C8A3108-6AB1-4A24-BB24-DF2EBE451EF9}" srcId="{FFE1F2A4-2446-4788-B3C5-000C52C55886}" destId="{A01C9C38-E7D2-4C84-8B30-2E8E3D236EFE}" srcOrd="2" destOrd="0" parTransId="{C14506A3-0AB2-42AB-B639-8BA8CAB4F8F3}" sibTransId="{FD1FA9F7-C86F-44D2-B87B-F81F35D57465}"/>
    <dgm:cxn modelId="{52268F11-9FBB-4E57-B5F2-655E0C138254}" type="presOf" srcId="{352B72B6-18BC-4705-806F-6F9E552250F2}" destId="{22961BBF-3FA8-4697-A33E-AE8083A564A1}" srcOrd="0" destOrd="0" presId="urn:microsoft.com/office/officeart/2005/8/layout/hierarchy1"/>
    <dgm:cxn modelId="{E24A956E-7C06-47A1-B80F-682D70CAE9A2}" type="presOf" srcId="{B3283497-DCF1-440A-97E3-971BB05BCAE9}" destId="{7BEA72AA-56F6-4085-840B-867C86D1352A}" srcOrd="0" destOrd="0" presId="urn:microsoft.com/office/officeart/2005/8/layout/hierarchy1"/>
    <dgm:cxn modelId="{8E25ECDB-B41F-4A60-ACB3-187F43D19EDA}" srcId="{266CF1FC-6B51-4BB2-9141-F4F0BF4AA334}" destId="{352B72B6-18BC-4705-806F-6F9E552250F2}" srcOrd="0" destOrd="0" parTransId="{BC10805B-4C89-46C8-9794-5A9A19B46590}" sibTransId="{86068731-8FAB-4F61-B02B-1C19B54BE712}"/>
    <dgm:cxn modelId="{61737C63-0FFF-46FC-973A-0AFF5CC3F1E2}" type="presOf" srcId="{5485C85F-8CC0-47BA-A4A7-8BFA76976B07}" destId="{FE2ABB12-2A5F-49F7-B4D0-E4577CBDCF64}" srcOrd="0" destOrd="0" presId="urn:microsoft.com/office/officeart/2005/8/layout/hierarchy1"/>
    <dgm:cxn modelId="{7B2A145B-DBC5-48B5-80E8-39A479B486C7}" srcId="{FFE1F2A4-2446-4788-B3C5-000C52C55886}" destId="{266CF1FC-6B51-4BB2-9141-F4F0BF4AA334}" srcOrd="0" destOrd="0" parTransId="{91E4AE20-2B6E-4A87-853A-69089226CA95}" sibTransId="{5D2580EE-EC3B-4359-88B7-1CC269A44F94}"/>
    <dgm:cxn modelId="{19E4D83D-7045-4242-A60E-CAB6DB2B9795}" type="presOf" srcId="{BC10805B-4C89-46C8-9794-5A9A19B46590}" destId="{8A8006CD-2870-4F8C-BC3B-B943648F8662}" srcOrd="0" destOrd="0" presId="urn:microsoft.com/office/officeart/2005/8/layout/hierarchy1"/>
    <dgm:cxn modelId="{BAF938B2-08EC-47D5-9101-14ECF8B22C2F}" type="presOf" srcId="{266CF1FC-6B51-4BB2-9141-F4F0BF4AA334}" destId="{6500CEA9-B51E-47A5-89E0-B365A27F1337}" srcOrd="0" destOrd="0" presId="urn:microsoft.com/office/officeart/2005/8/layout/hierarchy1"/>
    <dgm:cxn modelId="{B9FA35DC-137C-4ED0-845E-737DF04B7425}" type="presOf" srcId="{04C463D0-A551-4DD3-B727-FA4FD34BC472}" destId="{6B22BA56-59E5-4C5C-AA03-052A47312E5E}" srcOrd="0" destOrd="0" presId="urn:microsoft.com/office/officeart/2005/8/layout/hierarchy1"/>
    <dgm:cxn modelId="{92B777CD-C58F-41CC-9696-59718AA40E3E}" type="presOf" srcId="{91E4AE20-2B6E-4A87-853A-69089226CA95}" destId="{0010BEF9-1CD4-4818-80A6-0A6D29C9630C}" srcOrd="0" destOrd="0" presId="urn:microsoft.com/office/officeart/2005/8/layout/hierarchy1"/>
    <dgm:cxn modelId="{32FBAB45-E3E0-40E9-80CE-015F9E263FD9}" type="presOf" srcId="{FFE1F2A4-2446-4788-B3C5-000C52C55886}" destId="{582D7B63-2BB4-474C-9D73-D5B55C6DDA78}" srcOrd="0" destOrd="0" presId="urn:microsoft.com/office/officeart/2005/8/layout/hierarchy1"/>
    <dgm:cxn modelId="{47355CDB-FB2D-418E-B857-7E6D6C2BB122}" type="presParOf" srcId="{6B22BA56-59E5-4C5C-AA03-052A47312E5E}" destId="{60AF4459-9A8A-4D4A-AE75-59C9A7B7E0AB}" srcOrd="0" destOrd="0" presId="urn:microsoft.com/office/officeart/2005/8/layout/hierarchy1"/>
    <dgm:cxn modelId="{2B6B9FFA-298A-4E78-9BF7-A09FD1CEB24D}" type="presParOf" srcId="{60AF4459-9A8A-4D4A-AE75-59C9A7B7E0AB}" destId="{3F4F32D8-B8E7-43A6-B3C6-FE2EDAC5021B}" srcOrd="0" destOrd="0" presId="urn:microsoft.com/office/officeart/2005/8/layout/hierarchy1"/>
    <dgm:cxn modelId="{F013C48E-CFCE-49AF-9349-E31DD62EE68B}" type="presParOf" srcId="{3F4F32D8-B8E7-43A6-B3C6-FE2EDAC5021B}" destId="{72EF71BD-E434-4218-B5EA-AD7EA4A70F82}" srcOrd="0" destOrd="0" presId="urn:microsoft.com/office/officeart/2005/8/layout/hierarchy1"/>
    <dgm:cxn modelId="{D8FADD14-6377-431D-830B-651937622FE4}" type="presParOf" srcId="{3F4F32D8-B8E7-43A6-B3C6-FE2EDAC5021B}" destId="{582D7B63-2BB4-474C-9D73-D5B55C6DDA78}" srcOrd="1" destOrd="0" presId="urn:microsoft.com/office/officeart/2005/8/layout/hierarchy1"/>
    <dgm:cxn modelId="{D6002BB9-6B9A-4425-AFC4-10AD2BD2BDEE}" type="presParOf" srcId="{60AF4459-9A8A-4D4A-AE75-59C9A7B7E0AB}" destId="{31BEC92B-18DB-4348-93F1-BF23C005F5F5}" srcOrd="1" destOrd="0" presId="urn:microsoft.com/office/officeart/2005/8/layout/hierarchy1"/>
    <dgm:cxn modelId="{3AEDB46D-2AFA-4F42-8900-67EF35A17730}" type="presParOf" srcId="{31BEC92B-18DB-4348-93F1-BF23C005F5F5}" destId="{0010BEF9-1CD4-4818-80A6-0A6D29C9630C}" srcOrd="0" destOrd="0" presId="urn:microsoft.com/office/officeart/2005/8/layout/hierarchy1"/>
    <dgm:cxn modelId="{5FA6E4CA-9DD3-4A52-8830-27778CEFF2CB}" type="presParOf" srcId="{31BEC92B-18DB-4348-93F1-BF23C005F5F5}" destId="{2B59F1D9-94C4-47A2-A2CF-B2C14A901420}" srcOrd="1" destOrd="0" presId="urn:microsoft.com/office/officeart/2005/8/layout/hierarchy1"/>
    <dgm:cxn modelId="{DE1AA56B-7833-40D6-B9DF-C12187129D75}" type="presParOf" srcId="{2B59F1D9-94C4-47A2-A2CF-B2C14A901420}" destId="{A323ACC9-9681-47AB-ACE4-A35CAF32B91A}" srcOrd="0" destOrd="0" presId="urn:microsoft.com/office/officeart/2005/8/layout/hierarchy1"/>
    <dgm:cxn modelId="{3C29D5AC-9459-4DAB-94F3-A5DD45290568}" type="presParOf" srcId="{A323ACC9-9681-47AB-ACE4-A35CAF32B91A}" destId="{FC2D68D8-80EA-4DF9-94E7-44CAC1C5220D}" srcOrd="0" destOrd="0" presId="urn:microsoft.com/office/officeart/2005/8/layout/hierarchy1"/>
    <dgm:cxn modelId="{A4C3C7DC-4D63-4925-939C-7E6B7DCF4416}" type="presParOf" srcId="{A323ACC9-9681-47AB-ACE4-A35CAF32B91A}" destId="{6500CEA9-B51E-47A5-89E0-B365A27F1337}" srcOrd="1" destOrd="0" presId="urn:microsoft.com/office/officeart/2005/8/layout/hierarchy1"/>
    <dgm:cxn modelId="{84002435-ED11-4BA9-A7A8-CF71D4BFEA6B}" type="presParOf" srcId="{2B59F1D9-94C4-47A2-A2CF-B2C14A901420}" destId="{29BD2B1C-FC1D-40DC-A1E5-6A6CD073514E}" srcOrd="1" destOrd="0" presId="urn:microsoft.com/office/officeart/2005/8/layout/hierarchy1"/>
    <dgm:cxn modelId="{2D4A80EB-2456-4FC2-8A96-00470F4D772A}" type="presParOf" srcId="{29BD2B1C-FC1D-40DC-A1E5-6A6CD073514E}" destId="{8A8006CD-2870-4F8C-BC3B-B943648F8662}" srcOrd="0" destOrd="0" presId="urn:microsoft.com/office/officeart/2005/8/layout/hierarchy1"/>
    <dgm:cxn modelId="{5ECA2941-94E6-426E-91FE-753D4103D710}" type="presParOf" srcId="{29BD2B1C-FC1D-40DC-A1E5-6A6CD073514E}" destId="{8D1276CC-6415-4664-BA03-3F7D618F1EA5}" srcOrd="1" destOrd="0" presId="urn:microsoft.com/office/officeart/2005/8/layout/hierarchy1"/>
    <dgm:cxn modelId="{379CF3BB-D955-4E05-9920-06093D6DC90D}" type="presParOf" srcId="{8D1276CC-6415-4664-BA03-3F7D618F1EA5}" destId="{D9087DA8-4760-43A3-AEE8-B4701BD91E10}" srcOrd="0" destOrd="0" presId="urn:microsoft.com/office/officeart/2005/8/layout/hierarchy1"/>
    <dgm:cxn modelId="{0506E6FD-F6C3-4C64-AB4E-DBECAB96F2F7}" type="presParOf" srcId="{D9087DA8-4760-43A3-AEE8-B4701BD91E10}" destId="{752991AA-49A1-4AD1-8E5F-73578B9367E0}" srcOrd="0" destOrd="0" presId="urn:microsoft.com/office/officeart/2005/8/layout/hierarchy1"/>
    <dgm:cxn modelId="{E053B148-8F50-4AFB-8008-5EE23E359790}" type="presParOf" srcId="{D9087DA8-4760-43A3-AEE8-B4701BD91E10}" destId="{22961BBF-3FA8-4697-A33E-AE8083A564A1}" srcOrd="1" destOrd="0" presId="urn:microsoft.com/office/officeart/2005/8/layout/hierarchy1"/>
    <dgm:cxn modelId="{E3D9853C-74F8-4D21-84BC-7007F76198D2}" type="presParOf" srcId="{8D1276CC-6415-4664-BA03-3F7D618F1EA5}" destId="{9F54F27D-8E8C-4CD1-824F-F35E6BBF567B}" srcOrd="1" destOrd="0" presId="urn:microsoft.com/office/officeart/2005/8/layout/hierarchy1"/>
    <dgm:cxn modelId="{8CADD153-3A45-4795-8ACE-BFF87813BD2C}" type="presParOf" srcId="{31BEC92B-18DB-4348-93F1-BF23C005F5F5}" destId="{FE2ABB12-2A5F-49F7-B4D0-E4577CBDCF64}" srcOrd="2" destOrd="0" presId="urn:microsoft.com/office/officeart/2005/8/layout/hierarchy1"/>
    <dgm:cxn modelId="{0EB12955-0E7B-4492-9444-0AB9C9665D7C}" type="presParOf" srcId="{31BEC92B-18DB-4348-93F1-BF23C005F5F5}" destId="{52C7447C-74A8-4D48-910D-7711687FB1A7}" srcOrd="3" destOrd="0" presId="urn:microsoft.com/office/officeart/2005/8/layout/hierarchy1"/>
    <dgm:cxn modelId="{D42B096E-AC2D-42E9-B529-781110573FB1}" type="presParOf" srcId="{52C7447C-74A8-4D48-910D-7711687FB1A7}" destId="{FB403FBE-148E-4D9D-83EF-65D149878405}" srcOrd="0" destOrd="0" presId="urn:microsoft.com/office/officeart/2005/8/layout/hierarchy1"/>
    <dgm:cxn modelId="{068863E1-94D8-4425-9401-BCAE00786B32}" type="presParOf" srcId="{FB403FBE-148E-4D9D-83EF-65D149878405}" destId="{C58C909C-E450-42A5-8B18-1A5EF4C996FB}" srcOrd="0" destOrd="0" presId="urn:microsoft.com/office/officeart/2005/8/layout/hierarchy1"/>
    <dgm:cxn modelId="{E81861F7-03D2-44E6-9BBF-795C93F78920}" type="presParOf" srcId="{FB403FBE-148E-4D9D-83EF-65D149878405}" destId="{7BEA72AA-56F6-4085-840B-867C86D1352A}" srcOrd="1" destOrd="0" presId="urn:microsoft.com/office/officeart/2005/8/layout/hierarchy1"/>
    <dgm:cxn modelId="{62C667DD-8A99-48BA-B252-68AD606B4914}" type="presParOf" srcId="{52C7447C-74A8-4D48-910D-7711687FB1A7}" destId="{C0C871E1-2746-4411-B429-3A1DEE2AE340}" srcOrd="1" destOrd="0" presId="urn:microsoft.com/office/officeart/2005/8/layout/hierarchy1"/>
    <dgm:cxn modelId="{8BCF58A2-D2FF-409A-B840-C5DB65CED45A}" type="presParOf" srcId="{31BEC92B-18DB-4348-93F1-BF23C005F5F5}" destId="{91A28585-0B8D-4426-B3E0-CE2C61E84629}" srcOrd="4" destOrd="0" presId="urn:microsoft.com/office/officeart/2005/8/layout/hierarchy1"/>
    <dgm:cxn modelId="{36D38197-DDA8-40CC-A9F5-09A69F9099AE}" type="presParOf" srcId="{31BEC92B-18DB-4348-93F1-BF23C005F5F5}" destId="{467B6F8E-FBCF-4CD3-8AF0-0DE3138835E5}" srcOrd="5" destOrd="0" presId="urn:microsoft.com/office/officeart/2005/8/layout/hierarchy1"/>
    <dgm:cxn modelId="{9C3B29DC-4508-4AB8-8C09-3FF003384FCA}" type="presParOf" srcId="{467B6F8E-FBCF-4CD3-8AF0-0DE3138835E5}" destId="{D0BB98E8-E625-4569-B22B-F0FFC23F5267}" srcOrd="0" destOrd="0" presId="urn:microsoft.com/office/officeart/2005/8/layout/hierarchy1"/>
    <dgm:cxn modelId="{443DCBF8-E5F6-4F31-AC6F-008202D57A0A}" type="presParOf" srcId="{D0BB98E8-E625-4569-B22B-F0FFC23F5267}" destId="{825C19CC-C7D3-401E-960A-AB7B081F7535}" srcOrd="0" destOrd="0" presId="urn:microsoft.com/office/officeart/2005/8/layout/hierarchy1"/>
    <dgm:cxn modelId="{7FC126E6-D8F9-488F-83F6-A0BB71F20EC6}" type="presParOf" srcId="{D0BB98E8-E625-4569-B22B-F0FFC23F5267}" destId="{5EEA2F95-9E5D-453B-932E-28BF2A0F54AD}" srcOrd="1" destOrd="0" presId="urn:microsoft.com/office/officeart/2005/8/layout/hierarchy1"/>
    <dgm:cxn modelId="{290D1B2F-D9C5-46E8-A713-CF372688AA6A}" type="presParOf" srcId="{467B6F8E-FBCF-4CD3-8AF0-0DE3138835E5}" destId="{56F9716A-137D-481E-8887-90DAED4BEAF8}" srcOrd="1" destOrd="0" presId="urn:microsoft.com/office/officeart/2005/8/layout/hierarchy1"/>
    <dgm:cxn modelId="{7E052FF9-7644-4C48-A711-F41B51EA6D2E}" type="presParOf" srcId="{31BEC92B-18DB-4348-93F1-BF23C005F5F5}" destId="{D2FD6330-F3E1-45F4-96FE-5A77A3688B9C}" srcOrd="6" destOrd="0" presId="urn:microsoft.com/office/officeart/2005/8/layout/hierarchy1"/>
    <dgm:cxn modelId="{4EA7A8DC-A371-4568-B964-4BF1BAD3707B}" type="presParOf" srcId="{31BEC92B-18DB-4348-93F1-BF23C005F5F5}" destId="{E8056CD9-3A10-44DF-86AE-3546727FDBBE}" srcOrd="7" destOrd="0" presId="urn:microsoft.com/office/officeart/2005/8/layout/hierarchy1"/>
    <dgm:cxn modelId="{46038206-DA83-4204-87B9-2F9EF78D3D2C}" type="presParOf" srcId="{E8056CD9-3A10-44DF-86AE-3546727FDBBE}" destId="{3E25EEFB-1CDF-48B0-AAD3-029660D3FFC1}" srcOrd="0" destOrd="0" presId="urn:microsoft.com/office/officeart/2005/8/layout/hierarchy1"/>
    <dgm:cxn modelId="{AF59DF64-F3F8-4054-B1F4-1C0C1E5B9C52}" type="presParOf" srcId="{3E25EEFB-1CDF-48B0-AAD3-029660D3FFC1}" destId="{3E1F3211-FA24-4BDE-BD5C-E6A2297A659D}" srcOrd="0" destOrd="0" presId="urn:microsoft.com/office/officeart/2005/8/layout/hierarchy1"/>
    <dgm:cxn modelId="{4801DF00-8891-428F-92D5-0E32096138E4}" type="presParOf" srcId="{3E25EEFB-1CDF-48B0-AAD3-029660D3FFC1}" destId="{E0483AC4-7AE3-4660-AACC-A5013A41B8E6}" srcOrd="1" destOrd="0" presId="urn:microsoft.com/office/officeart/2005/8/layout/hierarchy1"/>
    <dgm:cxn modelId="{8E28BE24-2B2E-4512-A227-8D05CA3F0142}" type="presParOf" srcId="{E8056CD9-3A10-44DF-86AE-3546727FDBBE}" destId="{03ED394F-8E05-4CE7-A955-B8B8ED6595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9627C1-0FC3-458A-95B0-0616CE9C281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F043D89A-BA33-4336-B1FC-D27A25E5688C}">
      <dgm:prSet phldrT="[Text]" custT="1"/>
      <dgm:spPr/>
      <dgm:t>
        <a:bodyPr/>
        <a:lstStyle/>
        <a:p>
          <a:r>
            <a:rPr lang="en-US" sz="1800" dirty="0" smtClean="0"/>
            <a:t>User Guide text</a:t>
          </a:r>
          <a:endParaRPr lang="en-US" sz="1800" dirty="0"/>
        </a:p>
      </dgm:t>
    </dgm:pt>
    <dgm:pt modelId="{66CEE21D-EE0B-4B90-8A33-A5F48ECB9C70}" type="parTrans" cxnId="{C0D96033-4099-41F8-B576-76B3DE7F06B4}">
      <dgm:prSet/>
      <dgm:spPr/>
      <dgm:t>
        <a:bodyPr/>
        <a:lstStyle/>
        <a:p>
          <a:endParaRPr lang="en-US"/>
        </a:p>
      </dgm:t>
    </dgm:pt>
    <dgm:pt modelId="{7B79A15C-6A8A-46FC-BD85-5F062508976C}" type="sibTrans" cxnId="{C0D96033-4099-41F8-B576-76B3DE7F06B4}">
      <dgm:prSet/>
      <dgm:spPr/>
      <dgm:t>
        <a:bodyPr/>
        <a:lstStyle/>
        <a:p>
          <a:endParaRPr lang="en-US"/>
        </a:p>
      </dgm:t>
    </dgm:pt>
    <dgm:pt modelId="{F2FAA771-4E53-4CC2-9F3E-51F1E448EBBA}">
      <dgm:prSet phldrT="[Text]" custT="1"/>
      <dgm:spPr/>
      <dgm:t>
        <a:bodyPr/>
        <a:lstStyle/>
        <a:p>
          <a:r>
            <a:rPr lang="en-US" sz="1800" dirty="0" err="1" smtClean="0"/>
            <a:t>Doxygen</a:t>
          </a:r>
          <a:r>
            <a:rPr lang="en-US" sz="1800" dirty="0" smtClean="0"/>
            <a:t> &amp;</a:t>
          </a:r>
        </a:p>
        <a:p>
          <a:r>
            <a:rPr lang="en-US" sz="1800" dirty="0" smtClean="0"/>
            <a:t>Source code</a:t>
          </a:r>
          <a:endParaRPr lang="en-US" sz="1800" dirty="0"/>
        </a:p>
      </dgm:t>
    </dgm:pt>
    <dgm:pt modelId="{D085A344-66F1-4A19-8B0D-413E57A2DFB2}" type="parTrans" cxnId="{7AB8287F-11D2-4290-9E7A-53CE36315186}">
      <dgm:prSet/>
      <dgm:spPr/>
      <dgm:t>
        <a:bodyPr/>
        <a:lstStyle/>
        <a:p>
          <a:endParaRPr lang="en-US"/>
        </a:p>
      </dgm:t>
    </dgm:pt>
    <dgm:pt modelId="{9A20E204-B1C8-4867-9497-8B254844B750}" type="sibTrans" cxnId="{7AB8287F-11D2-4290-9E7A-53CE36315186}">
      <dgm:prSet/>
      <dgm:spPr/>
      <dgm:t>
        <a:bodyPr/>
        <a:lstStyle/>
        <a:p>
          <a:endParaRPr lang="en-US"/>
        </a:p>
      </dgm:t>
    </dgm:pt>
    <dgm:pt modelId="{9D12668D-532B-47A0-93BB-455321FA2066}" type="pres">
      <dgm:prSet presAssocID="{799627C1-0FC3-458A-95B0-0616CE9C281D}" presName="arrowDiagram" presStyleCnt="0">
        <dgm:presLayoutVars>
          <dgm:chMax val="5"/>
          <dgm:dir/>
          <dgm:resizeHandles val="exact"/>
        </dgm:presLayoutVars>
      </dgm:prSet>
      <dgm:spPr/>
    </dgm:pt>
    <dgm:pt modelId="{84BCC135-FFBF-4E22-AD4D-1E6DAB4FFFE9}" type="pres">
      <dgm:prSet presAssocID="{799627C1-0FC3-458A-95B0-0616CE9C281D}" presName="arrow" presStyleLbl="bgShp" presStyleIdx="0" presStyleCnt="1"/>
      <dgm:spPr/>
    </dgm:pt>
    <dgm:pt modelId="{224B1F0D-417C-4677-AFDF-A82BED4E399A}" type="pres">
      <dgm:prSet presAssocID="{799627C1-0FC3-458A-95B0-0616CE9C281D}" presName="arrowDiagram2" presStyleCnt="0"/>
      <dgm:spPr/>
    </dgm:pt>
    <dgm:pt modelId="{01A77C91-0698-4E19-92DE-2B7658CD04FB}" type="pres">
      <dgm:prSet presAssocID="{F043D89A-BA33-4336-B1FC-D27A25E5688C}" presName="bullet2a" presStyleLbl="node1" presStyleIdx="0" presStyleCnt="2"/>
      <dgm:spPr/>
    </dgm:pt>
    <dgm:pt modelId="{77156E37-DF1A-458A-89DB-CBF152953B70}" type="pres">
      <dgm:prSet presAssocID="{F043D89A-BA33-4336-B1FC-D27A25E5688C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B01B6-6089-409B-BA73-68D2870982ED}" type="pres">
      <dgm:prSet presAssocID="{F2FAA771-4E53-4CC2-9F3E-51F1E448EBBA}" presName="bullet2b" presStyleLbl="node1" presStyleIdx="1" presStyleCnt="2"/>
      <dgm:spPr/>
    </dgm:pt>
    <dgm:pt modelId="{832D81B3-707E-4186-85B2-2340C5FF0B1F}" type="pres">
      <dgm:prSet presAssocID="{F2FAA771-4E53-4CC2-9F3E-51F1E448EBBA}" presName="textBox2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B8287F-11D2-4290-9E7A-53CE36315186}" srcId="{799627C1-0FC3-458A-95B0-0616CE9C281D}" destId="{F2FAA771-4E53-4CC2-9F3E-51F1E448EBBA}" srcOrd="1" destOrd="0" parTransId="{D085A344-66F1-4A19-8B0D-413E57A2DFB2}" sibTransId="{9A20E204-B1C8-4867-9497-8B254844B750}"/>
    <dgm:cxn modelId="{24A4E89E-9067-4A32-8B81-5520F02BE126}" type="presOf" srcId="{F043D89A-BA33-4336-B1FC-D27A25E5688C}" destId="{77156E37-DF1A-458A-89DB-CBF152953B70}" srcOrd="0" destOrd="0" presId="urn:microsoft.com/office/officeart/2005/8/layout/arrow2"/>
    <dgm:cxn modelId="{0B59AF16-DF90-4F04-8DB2-E9F738CFDA70}" type="presOf" srcId="{F2FAA771-4E53-4CC2-9F3E-51F1E448EBBA}" destId="{832D81B3-707E-4186-85B2-2340C5FF0B1F}" srcOrd="0" destOrd="0" presId="urn:microsoft.com/office/officeart/2005/8/layout/arrow2"/>
    <dgm:cxn modelId="{C0D96033-4099-41F8-B576-76B3DE7F06B4}" srcId="{799627C1-0FC3-458A-95B0-0616CE9C281D}" destId="{F043D89A-BA33-4336-B1FC-D27A25E5688C}" srcOrd="0" destOrd="0" parTransId="{66CEE21D-EE0B-4B90-8A33-A5F48ECB9C70}" sibTransId="{7B79A15C-6A8A-46FC-BD85-5F062508976C}"/>
    <dgm:cxn modelId="{892F877A-9DDF-4876-8459-ED591F2C8354}" type="presOf" srcId="{799627C1-0FC3-458A-95B0-0616CE9C281D}" destId="{9D12668D-532B-47A0-93BB-455321FA2066}" srcOrd="0" destOrd="0" presId="urn:microsoft.com/office/officeart/2005/8/layout/arrow2"/>
    <dgm:cxn modelId="{3F8D9A60-EF7C-4B1C-9DE4-C04CBCDDE917}" type="presParOf" srcId="{9D12668D-532B-47A0-93BB-455321FA2066}" destId="{84BCC135-FFBF-4E22-AD4D-1E6DAB4FFFE9}" srcOrd="0" destOrd="0" presId="urn:microsoft.com/office/officeart/2005/8/layout/arrow2"/>
    <dgm:cxn modelId="{F2A5691E-2196-4A03-9B3C-8201550B1281}" type="presParOf" srcId="{9D12668D-532B-47A0-93BB-455321FA2066}" destId="{224B1F0D-417C-4677-AFDF-A82BED4E399A}" srcOrd="1" destOrd="0" presId="urn:microsoft.com/office/officeart/2005/8/layout/arrow2"/>
    <dgm:cxn modelId="{BAA65357-8177-4BE2-BA7F-224601226E4C}" type="presParOf" srcId="{224B1F0D-417C-4677-AFDF-A82BED4E399A}" destId="{01A77C91-0698-4E19-92DE-2B7658CD04FB}" srcOrd="0" destOrd="0" presId="urn:microsoft.com/office/officeart/2005/8/layout/arrow2"/>
    <dgm:cxn modelId="{15BF7B86-9C2E-4959-8943-B9ED67B7AEE6}" type="presParOf" srcId="{224B1F0D-417C-4677-AFDF-A82BED4E399A}" destId="{77156E37-DF1A-458A-89DB-CBF152953B70}" srcOrd="1" destOrd="0" presId="urn:microsoft.com/office/officeart/2005/8/layout/arrow2"/>
    <dgm:cxn modelId="{41A09794-9C1F-429C-B83C-A99621AE6332}" type="presParOf" srcId="{224B1F0D-417C-4677-AFDF-A82BED4E399A}" destId="{98BB01B6-6089-409B-BA73-68D2870982ED}" srcOrd="2" destOrd="0" presId="urn:microsoft.com/office/officeart/2005/8/layout/arrow2"/>
    <dgm:cxn modelId="{FD8BDEC4-B75F-44F1-BB59-C0B33261A1B7}" type="presParOf" srcId="{224B1F0D-417C-4677-AFDF-A82BED4E399A}" destId="{832D81B3-707E-4186-85B2-2340C5FF0B1F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7065A0-CE23-4A1B-975F-35D33473AAD0}" type="doc">
      <dgm:prSet loTypeId="urn:microsoft.com/office/officeart/2005/8/layout/hierarchy3" loCatId="hierarchy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BBD1B9-3C9B-47D1-869E-62705FE58354}">
      <dgm:prSet phldrT="[Text]"/>
      <dgm:spPr/>
      <dgm:t>
        <a:bodyPr/>
        <a:lstStyle/>
        <a:p>
          <a:r>
            <a:rPr lang="en-US" altLang="en-US" dirty="0" smtClean="0"/>
            <a:t>Commands</a:t>
          </a:r>
          <a:endParaRPr lang="en-US" dirty="0"/>
        </a:p>
      </dgm:t>
    </dgm:pt>
    <dgm:pt modelId="{8E11BB04-C86A-4D4E-A55B-FEAAEE6704D2}" type="parTrans" cxnId="{D500BD0A-B6D2-49CD-B217-E901724B1C16}">
      <dgm:prSet/>
      <dgm:spPr/>
      <dgm:t>
        <a:bodyPr/>
        <a:lstStyle/>
        <a:p>
          <a:endParaRPr lang="en-US"/>
        </a:p>
      </dgm:t>
    </dgm:pt>
    <dgm:pt modelId="{A100999B-28FE-424B-B4B1-083D638C7965}" type="sibTrans" cxnId="{D500BD0A-B6D2-49CD-B217-E901724B1C16}">
      <dgm:prSet/>
      <dgm:spPr/>
      <dgm:t>
        <a:bodyPr/>
        <a:lstStyle/>
        <a:p>
          <a:endParaRPr lang="en-US"/>
        </a:p>
      </dgm:t>
    </dgm:pt>
    <dgm:pt modelId="{B4BBBF8B-E57F-4341-8B7C-1EEFABC98F01}">
      <dgm:prSet phldrT="[Text]"/>
      <dgm:spPr/>
      <dgm:t>
        <a:bodyPr/>
        <a:lstStyle/>
        <a:p>
          <a:r>
            <a:rPr lang="en-US" b="1" i="0" dirty="0" err="1" smtClean="0"/>
            <a:t>todo</a:t>
          </a:r>
          <a:r>
            <a:rPr lang="en-US" b="1" i="0" dirty="0" smtClean="0"/>
            <a:t> - paragraph describing what is to be done </a:t>
          </a:r>
          <a:endParaRPr lang="en-US" dirty="0"/>
        </a:p>
      </dgm:t>
    </dgm:pt>
    <dgm:pt modelId="{1F2F560F-BC8B-4DB3-85F7-BFB2C7AA81B7}" type="parTrans" cxnId="{20BF1FC3-CCE5-4E8A-9980-8592AA952F74}">
      <dgm:prSet/>
      <dgm:spPr/>
      <dgm:t>
        <a:bodyPr/>
        <a:lstStyle/>
        <a:p>
          <a:endParaRPr lang="en-US"/>
        </a:p>
      </dgm:t>
    </dgm:pt>
    <dgm:pt modelId="{6EEF709E-97B4-48D2-959A-E47334D476A0}" type="sibTrans" cxnId="{20BF1FC3-CCE5-4E8A-9980-8592AA952F74}">
      <dgm:prSet/>
      <dgm:spPr/>
      <dgm:t>
        <a:bodyPr/>
        <a:lstStyle/>
        <a:p>
          <a:endParaRPr lang="en-US"/>
        </a:p>
      </dgm:t>
    </dgm:pt>
    <dgm:pt modelId="{C8741F1A-9576-48FE-9930-A6A137415605}">
      <dgm:prSet phldrT="[Text]"/>
      <dgm:spPr/>
      <dgm:t>
        <a:bodyPr/>
        <a:lstStyle/>
        <a:p>
          <a:r>
            <a:rPr lang="en-US" b="1" i="0" dirty="0" smtClean="0"/>
            <a:t>see - references</a:t>
          </a:r>
          <a:endParaRPr lang="en-US" dirty="0"/>
        </a:p>
      </dgm:t>
    </dgm:pt>
    <dgm:pt modelId="{421E2692-061B-49F9-8EF1-6207498CD969}" type="parTrans" cxnId="{219F4426-FE14-4143-9BAC-46296489443D}">
      <dgm:prSet/>
      <dgm:spPr/>
      <dgm:t>
        <a:bodyPr/>
        <a:lstStyle/>
        <a:p>
          <a:endParaRPr lang="en-US"/>
        </a:p>
      </dgm:t>
    </dgm:pt>
    <dgm:pt modelId="{040A3363-150B-4D88-A2B2-F5A3464BE2E0}" type="sibTrans" cxnId="{219F4426-FE14-4143-9BAC-46296489443D}">
      <dgm:prSet/>
      <dgm:spPr/>
      <dgm:t>
        <a:bodyPr/>
        <a:lstStyle/>
        <a:p>
          <a:endParaRPr lang="en-US"/>
        </a:p>
      </dgm:t>
    </dgm:pt>
    <dgm:pt modelId="{FAFB3694-78E7-464F-874D-7B41C9709ED3}">
      <dgm:prSet phldrT="[Text]"/>
      <dgm:spPr/>
      <dgm:t>
        <a:bodyPr/>
        <a:lstStyle/>
        <a:p>
          <a:r>
            <a:rPr lang="en-US" b="1" i="0" dirty="0" smtClean="0"/>
            <a:t>example - &lt;file-name&gt;</a:t>
          </a:r>
          <a:endParaRPr lang="en-US" dirty="0"/>
        </a:p>
      </dgm:t>
    </dgm:pt>
    <dgm:pt modelId="{6C40F6F0-2FC6-4BA0-AAD6-D7908C01BD90}" type="parTrans" cxnId="{DE37FB4F-35BB-4C23-8CEA-BFB1882BEE55}">
      <dgm:prSet/>
      <dgm:spPr/>
      <dgm:t>
        <a:bodyPr/>
        <a:lstStyle/>
        <a:p>
          <a:endParaRPr lang="en-US"/>
        </a:p>
      </dgm:t>
    </dgm:pt>
    <dgm:pt modelId="{D672D236-7362-461C-A8F0-6CAE08C70A77}" type="sibTrans" cxnId="{DE37FB4F-35BB-4C23-8CEA-BFB1882BEE55}">
      <dgm:prSet/>
      <dgm:spPr/>
      <dgm:t>
        <a:bodyPr/>
        <a:lstStyle/>
        <a:p>
          <a:endParaRPr lang="en-US"/>
        </a:p>
      </dgm:t>
    </dgm:pt>
    <dgm:pt modelId="{C68EF4D2-E968-417D-B521-199D892CDA6D}">
      <dgm:prSet phldrT="[Text]"/>
      <dgm:spPr/>
      <dgm:t>
        <a:bodyPr/>
        <a:lstStyle/>
        <a:p>
          <a:r>
            <a:rPr lang="en-US" b="1" i="0" dirty="0" smtClean="0"/>
            <a:t>bug - description</a:t>
          </a:r>
          <a:endParaRPr lang="en-US" dirty="0"/>
        </a:p>
      </dgm:t>
    </dgm:pt>
    <dgm:pt modelId="{71D5ADDA-FDD8-4C9F-987F-DECA10408A60}" type="parTrans" cxnId="{BA4C527E-59E7-494C-9621-60BF6609FC79}">
      <dgm:prSet/>
      <dgm:spPr/>
      <dgm:t>
        <a:bodyPr/>
        <a:lstStyle/>
        <a:p>
          <a:endParaRPr lang="en-US"/>
        </a:p>
      </dgm:t>
    </dgm:pt>
    <dgm:pt modelId="{54BF5B34-94BB-4186-96C2-1842384F341A}" type="sibTrans" cxnId="{BA4C527E-59E7-494C-9621-60BF6609FC79}">
      <dgm:prSet/>
      <dgm:spPr/>
      <dgm:t>
        <a:bodyPr/>
        <a:lstStyle/>
        <a:p>
          <a:endParaRPr lang="en-US"/>
        </a:p>
      </dgm:t>
    </dgm:pt>
    <dgm:pt modelId="{677E5174-3028-43AA-A11D-DC3C0E03774B}" type="pres">
      <dgm:prSet presAssocID="{587065A0-CE23-4A1B-975F-35D33473AA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F5C2761-6EC1-45EF-A450-9E95150CB961}" type="pres">
      <dgm:prSet presAssocID="{45BBD1B9-3C9B-47D1-869E-62705FE58354}" presName="root" presStyleCnt="0"/>
      <dgm:spPr/>
    </dgm:pt>
    <dgm:pt modelId="{84BA603D-152D-416F-B807-6672B0CC4CB4}" type="pres">
      <dgm:prSet presAssocID="{45BBD1B9-3C9B-47D1-869E-62705FE58354}" presName="rootComposite" presStyleCnt="0"/>
      <dgm:spPr/>
    </dgm:pt>
    <dgm:pt modelId="{A0477D5D-295F-487B-84F9-2830FE177583}" type="pres">
      <dgm:prSet presAssocID="{45BBD1B9-3C9B-47D1-869E-62705FE58354}" presName="rootText" presStyleLbl="node1" presStyleIdx="0" presStyleCnt="1" custLinFactX="-100000" custLinFactNeighborX="-126508" custLinFactNeighborY="11662"/>
      <dgm:spPr/>
      <dgm:t>
        <a:bodyPr/>
        <a:lstStyle/>
        <a:p>
          <a:endParaRPr lang="en-US"/>
        </a:p>
      </dgm:t>
    </dgm:pt>
    <dgm:pt modelId="{C93AC3C0-0305-412D-B972-04C5BDC3DDFB}" type="pres">
      <dgm:prSet presAssocID="{45BBD1B9-3C9B-47D1-869E-62705FE58354}" presName="rootConnector" presStyleLbl="node1" presStyleIdx="0" presStyleCnt="1"/>
      <dgm:spPr/>
      <dgm:t>
        <a:bodyPr/>
        <a:lstStyle/>
        <a:p>
          <a:endParaRPr lang="ru-RU"/>
        </a:p>
      </dgm:t>
    </dgm:pt>
    <dgm:pt modelId="{9B49AF7A-9271-4C43-B923-7D11027A5306}" type="pres">
      <dgm:prSet presAssocID="{45BBD1B9-3C9B-47D1-869E-62705FE58354}" presName="childShape" presStyleCnt="0"/>
      <dgm:spPr/>
    </dgm:pt>
    <dgm:pt modelId="{EF876FBD-BCE4-4B96-98F5-9B4EC47F6850}" type="pres">
      <dgm:prSet presAssocID="{1F2F560F-BC8B-4DB3-85F7-BFB2C7AA81B7}" presName="Name13" presStyleLbl="parChTrans1D2" presStyleIdx="0" presStyleCnt="4"/>
      <dgm:spPr/>
      <dgm:t>
        <a:bodyPr/>
        <a:lstStyle/>
        <a:p>
          <a:endParaRPr lang="ru-RU"/>
        </a:p>
      </dgm:t>
    </dgm:pt>
    <dgm:pt modelId="{6B39C9C6-AC0A-483D-9B2E-69812D9CE48A}" type="pres">
      <dgm:prSet presAssocID="{B4BBBF8B-E57F-4341-8B7C-1EEFABC98F01}" presName="childText" presStyleLbl="bgAcc1" presStyleIdx="0" presStyleCnt="4" custLinFactX="-99355" custLinFactNeighborX="-100000" custLinFactNeighborY="27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B8BCD-8C5D-4038-AA0D-222FB9A5CA06}" type="pres">
      <dgm:prSet presAssocID="{421E2692-061B-49F9-8EF1-6207498CD969}" presName="Name13" presStyleLbl="parChTrans1D2" presStyleIdx="1" presStyleCnt="4"/>
      <dgm:spPr/>
      <dgm:t>
        <a:bodyPr/>
        <a:lstStyle/>
        <a:p>
          <a:endParaRPr lang="ru-RU"/>
        </a:p>
      </dgm:t>
    </dgm:pt>
    <dgm:pt modelId="{671CA08A-1922-4A9F-BBF7-09EB2D4C76F5}" type="pres">
      <dgm:prSet presAssocID="{C8741F1A-9576-48FE-9930-A6A137415605}" presName="childText" presStyleLbl="bgAcc1" presStyleIdx="1" presStyleCnt="4" custLinFactX="-100000" custLinFactNeighborX="-105507" custLinFactNeighborY="-336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3879A-1DB6-4799-96F0-AF97B47B519F}" type="pres">
      <dgm:prSet presAssocID="{6C40F6F0-2FC6-4BA0-AAD6-D7908C01BD90}" presName="Name13" presStyleLbl="parChTrans1D2" presStyleIdx="2" presStyleCnt="4"/>
      <dgm:spPr/>
      <dgm:t>
        <a:bodyPr/>
        <a:lstStyle/>
        <a:p>
          <a:endParaRPr lang="en-US"/>
        </a:p>
      </dgm:t>
    </dgm:pt>
    <dgm:pt modelId="{A1F7E463-C05D-4577-B422-DBAF3E9B16FE}" type="pres">
      <dgm:prSet presAssocID="{FAFB3694-78E7-464F-874D-7B41C9709ED3}" presName="childText" presStyleLbl="bgAcc1" presStyleIdx="2" presStyleCnt="4" custLinFactX="-100000" custLinFactNeighborX="-111659" custLinFactNeighborY="-799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93E48-5824-429D-87CC-4C64BDBE212C}" type="pres">
      <dgm:prSet presAssocID="{71D5ADDA-FDD8-4C9F-987F-DECA10408A6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8B5BDC6A-4939-4930-AC4A-697046A20A2A}" type="pres">
      <dgm:prSet presAssocID="{C68EF4D2-E968-417D-B521-199D892CDA6D}" presName="childText" presStyleLbl="bgAcc1" presStyleIdx="3" presStyleCnt="4" custLinFactX="-100000" custLinFactY="-6489" custLinFactNeighborX="-12396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30FA6E-85D8-497B-97B1-E4DCF3AC070C}" type="presOf" srcId="{71D5ADDA-FDD8-4C9F-987F-DECA10408A60}" destId="{13793E48-5824-429D-87CC-4C64BDBE212C}" srcOrd="0" destOrd="0" presId="urn:microsoft.com/office/officeart/2005/8/layout/hierarchy3"/>
    <dgm:cxn modelId="{ABD5435F-5BFE-415B-83D9-144D950E090D}" type="presOf" srcId="{421E2692-061B-49F9-8EF1-6207498CD969}" destId="{512B8BCD-8C5D-4038-AA0D-222FB9A5CA06}" srcOrd="0" destOrd="0" presId="urn:microsoft.com/office/officeart/2005/8/layout/hierarchy3"/>
    <dgm:cxn modelId="{289039A5-AADB-4A3D-9BF2-2390FCBABDF2}" type="presOf" srcId="{FAFB3694-78E7-464F-874D-7B41C9709ED3}" destId="{A1F7E463-C05D-4577-B422-DBAF3E9B16FE}" srcOrd="0" destOrd="0" presId="urn:microsoft.com/office/officeart/2005/8/layout/hierarchy3"/>
    <dgm:cxn modelId="{00926CF2-89B6-49CF-8ADA-6EED25492F0B}" type="presOf" srcId="{6C40F6F0-2FC6-4BA0-AAD6-D7908C01BD90}" destId="{0093879A-1DB6-4799-96F0-AF97B47B519F}" srcOrd="0" destOrd="0" presId="urn:microsoft.com/office/officeart/2005/8/layout/hierarchy3"/>
    <dgm:cxn modelId="{40F54597-77F0-4524-852F-02745E685BB8}" type="presOf" srcId="{45BBD1B9-3C9B-47D1-869E-62705FE58354}" destId="{C93AC3C0-0305-412D-B972-04C5BDC3DDFB}" srcOrd="1" destOrd="0" presId="urn:microsoft.com/office/officeart/2005/8/layout/hierarchy3"/>
    <dgm:cxn modelId="{219F4426-FE14-4143-9BAC-46296489443D}" srcId="{45BBD1B9-3C9B-47D1-869E-62705FE58354}" destId="{C8741F1A-9576-48FE-9930-A6A137415605}" srcOrd="1" destOrd="0" parTransId="{421E2692-061B-49F9-8EF1-6207498CD969}" sibTransId="{040A3363-150B-4D88-A2B2-F5A3464BE2E0}"/>
    <dgm:cxn modelId="{CA6CBCCD-930C-4A11-904A-35B82015FF17}" type="presOf" srcId="{587065A0-CE23-4A1B-975F-35D33473AAD0}" destId="{677E5174-3028-43AA-A11D-DC3C0E03774B}" srcOrd="0" destOrd="0" presId="urn:microsoft.com/office/officeart/2005/8/layout/hierarchy3"/>
    <dgm:cxn modelId="{BA4C527E-59E7-494C-9621-60BF6609FC79}" srcId="{45BBD1B9-3C9B-47D1-869E-62705FE58354}" destId="{C68EF4D2-E968-417D-B521-199D892CDA6D}" srcOrd="3" destOrd="0" parTransId="{71D5ADDA-FDD8-4C9F-987F-DECA10408A60}" sibTransId="{54BF5B34-94BB-4186-96C2-1842384F341A}"/>
    <dgm:cxn modelId="{231079B7-4281-4746-9EDB-A61D3B1EF7C7}" type="presOf" srcId="{1F2F560F-BC8B-4DB3-85F7-BFB2C7AA81B7}" destId="{EF876FBD-BCE4-4B96-98F5-9B4EC47F6850}" srcOrd="0" destOrd="0" presId="urn:microsoft.com/office/officeart/2005/8/layout/hierarchy3"/>
    <dgm:cxn modelId="{4508BE98-A84F-4C8A-846D-BF830B7774DB}" type="presOf" srcId="{B4BBBF8B-E57F-4341-8B7C-1EEFABC98F01}" destId="{6B39C9C6-AC0A-483D-9B2E-69812D9CE48A}" srcOrd="0" destOrd="0" presId="urn:microsoft.com/office/officeart/2005/8/layout/hierarchy3"/>
    <dgm:cxn modelId="{99A455F9-49A2-4A32-9387-957FED95FFC5}" type="presOf" srcId="{45BBD1B9-3C9B-47D1-869E-62705FE58354}" destId="{A0477D5D-295F-487B-84F9-2830FE177583}" srcOrd="0" destOrd="0" presId="urn:microsoft.com/office/officeart/2005/8/layout/hierarchy3"/>
    <dgm:cxn modelId="{7BBAE0F6-1D20-43C2-BE5E-02C451CAF289}" type="presOf" srcId="{C68EF4D2-E968-417D-B521-199D892CDA6D}" destId="{8B5BDC6A-4939-4930-AC4A-697046A20A2A}" srcOrd="0" destOrd="0" presId="urn:microsoft.com/office/officeart/2005/8/layout/hierarchy3"/>
    <dgm:cxn modelId="{D500BD0A-B6D2-49CD-B217-E901724B1C16}" srcId="{587065A0-CE23-4A1B-975F-35D33473AAD0}" destId="{45BBD1B9-3C9B-47D1-869E-62705FE58354}" srcOrd="0" destOrd="0" parTransId="{8E11BB04-C86A-4D4E-A55B-FEAAEE6704D2}" sibTransId="{A100999B-28FE-424B-B4B1-083D638C7965}"/>
    <dgm:cxn modelId="{20BF1FC3-CCE5-4E8A-9980-8592AA952F74}" srcId="{45BBD1B9-3C9B-47D1-869E-62705FE58354}" destId="{B4BBBF8B-E57F-4341-8B7C-1EEFABC98F01}" srcOrd="0" destOrd="0" parTransId="{1F2F560F-BC8B-4DB3-85F7-BFB2C7AA81B7}" sibTransId="{6EEF709E-97B4-48D2-959A-E47334D476A0}"/>
    <dgm:cxn modelId="{163AFA8D-DE76-40CB-B526-1045D2CA41A6}" type="presOf" srcId="{C8741F1A-9576-48FE-9930-A6A137415605}" destId="{671CA08A-1922-4A9F-BBF7-09EB2D4C76F5}" srcOrd="0" destOrd="0" presId="urn:microsoft.com/office/officeart/2005/8/layout/hierarchy3"/>
    <dgm:cxn modelId="{DE37FB4F-35BB-4C23-8CEA-BFB1882BEE55}" srcId="{45BBD1B9-3C9B-47D1-869E-62705FE58354}" destId="{FAFB3694-78E7-464F-874D-7B41C9709ED3}" srcOrd="2" destOrd="0" parTransId="{6C40F6F0-2FC6-4BA0-AAD6-D7908C01BD90}" sibTransId="{D672D236-7362-461C-A8F0-6CAE08C70A77}"/>
    <dgm:cxn modelId="{CBFD7C04-6086-48A2-AD4B-E620C7171799}" type="presParOf" srcId="{677E5174-3028-43AA-A11D-DC3C0E03774B}" destId="{3F5C2761-6EC1-45EF-A450-9E95150CB961}" srcOrd="0" destOrd="0" presId="urn:microsoft.com/office/officeart/2005/8/layout/hierarchy3"/>
    <dgm:cxn modelId="{815A71A0-861E-478B-8ECE-0AAC0C3B5A33}" type="presParOf" srcId="{3F5C2761-6EC1-45EF-A450-9E95150CB961}" destId="{84BA603D-152D-416F-B807-6672B0CC4CB4}" srcOrd="0" destOrd="0" presId="urn:microsoft.com/office/officeart/2005/8/layout/hierarchy3"/>
    <dgm:cxn modelId="{EEE6ED2B-526A-42B3-B962-D7EA7FB34550}" type="presParOf" srcId="{84BA603D-152D-416F-B807-6672B0CC4CB4}" destId="{A0477D5D-295F-487B-84F9-2830FE177583}" srcOrd="0" destOrd="0" presId="urn:microsoft.com/office/officeart/2005/8/layout/hierarchy3"/>
    <dgm:cxn modelId="{CE342C9D-1D13-4985-84A0-E24D727CEFA4}" type="presParOf" srcId="{84BA603D-152D-416F-B807-6672B0CC4CB4}" destId="{C93AC3C0-0305-412D-B972-04C5BDC3DDFB}" srcOrd="1" destOrd="0" presId="urn:microsoft.com/office/officeart/2005/8/layout/hierarchy3"/>
    <dgm:cxn modelId="{5FE1A779-CB4F-4D1D-8EE6-030DDAA5E594}" type="presParOf" srcId="{3F5C2761-6EC1-45EF-A450-9E95150CB961}" destId="{9B49AF7A-9271-4C43-B923-7D11027A5306}" srcOrd="1" destOrd="0" presId="urn:microsoft.com/office/officeart/2005/8/layout/hierarchy3"/>
    <dgm:cxn modelId="{6142338A-4776-4C52-B791-C6068F5CA38F}" type="presParOf" srcId="{9B49AF7A-9271-4C43-B923-7D11027A5306}" destId="{EF876FBD-BCE4-4B96-98F5-9B4EC47F6850}" srcOrd="0" destOrd="0" presId="urn:microsoft.com/office/officeart/2005/8/layout/hierarchy3"/>
    <dgm:cxn modelId="{462A137B-D9BC-400F-A881-FAA4DFAFB42D}" type="presParOf" srcId="{9B49AF7A-9271-4C43-B923-7D11027A5306}" destId="{6B39C9C6-AC0A-483D-9B2E-69812D9CE48A}" srcOrd="1" destOrd="0" presId="urn:microsoft.com/office/officeart/2005/8/layout/hierarchy3"/>
    <dgm:cxn modelId="{85A0DFFA-7319-42A4-B831-9D35922AB103}" type="presParOf" srcId="{9B49AF7A-9271-4C43-B923-7D11027A5306}" destId="{512B8BCD-8C5D-4038-AA0D-222FB9A5CA06}" srcOrd="2" destOrd="0" presId="urn:microsoft.com/office/officeart/2005/8/layout/hierarchy3"/>
    <dgm:cxn modelId="{0B86FD40-4CA4-4A07-B7ED-846DA5BBA84D}" type="presParOf" srcId="{9B49AF7A-9271-4C43-B923-7D11027A5306}" destId="{671CA08A-1922-4A9F-BBF7-09EB2D4C76F5}" srcOrd="3" destOrd="0" presId="urn:microsoft.com/office/officeart/2005/8/layout/hierarchy3"/>
    <dgm:cxn modelId="{F450D3E8-3647-48F7-9BCB-C07AD043E467}" type="presParOf" srcId="{9B49AF7A-9271-4C43-B923-7D11027A5306}" destId="{0093879A-1DB6-4799-96F0-AF97B47B519F}" srcOrd="4" destOrd="0" presId="urn:microsoft.com/office/officeart/2005/8/layout/hierarchy3"/>
    <dgm:cxn modelId="{08E31D12-EE71-4D59-B6A3-24E23FB9ADA1}" type="presParOf" srcId="{9B49AF7A-9271-4C43-B923-7D11027A5306}" destId="{A1F7E463-C05D-4577-B422-DBAF3E9B16FE}" srcOrd="5" destOrd="0" presId="urn:microsoft.com/office/officeart/2005/8/layout/hierarchy3"/>
    <dgm:cxn modelId="{2F30339A-CC62-4573-9601-210B7CB7D94C}" type="presParOf" srcId="{9B49AF7A-9271-4C43-B923-7D11027A5306}" destId="{13793E48-5824-429D-87CC-4C64BDBE212C}" srcOrd="6" destOrd="0" presId="urn:microsoft.com/office/officeart/2005/8/layout/hierarchy3"/>
    <dgm:cxn modelId="{9D346816-A5E4-498D-B96C-6E81D87DABDE}" type="presParOf" srcId="{9B49AF7A-9271-4C43-B923-7D11027A5306}" destId="{8B5BDC6A-4939-4930-AC4A-697046A20A2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2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38390BE-7BDA-409F-8CF9-8A63B414A276}">
      <dgm:prSet phldrT="[Text]"/>
      <dgm:spPr/>
      <dgm:t>
        <a:bodyPr/>
        <a:lstStyle/>
        <a:p>
          <a:r>
            <a:rPr lang="en-US" b="0" i="0" u="none" dirty="0" smtClean="0"/>
            <a:t>User guide in HTML</a:t>
          </a:r>
          <a:endParaRPr lang="en-US" dirty="0"/>
        </a:p>
      </dgm:t>
    </dgm:pt>
    <dgm:pt modelId="{0454560C-A4BD-42A9-9349-A9DC1FE1C644}" type="parTrans" cxnId="{B99A0467-FF63-458F-A206-6EAE84AC2A3B}">
      <dgm:prSet/>
      <dgm:spPr/>
      <dgm:t>
        <a:bodyPr/>
        <a:lstStyle/>
        <a:p>
          <a:endParaRPr lang="ru-RU"/>
        </a:p>
      </dgm:t>
    </dgm:pt>
    <dgm:pt modelId="{FBB8F048-21C7-48ED-BBF8-E63A4DA7A89E}" type="sibTrans" cxnId="{B99A0467-FF63-458F-A206-6EAE84AC2A3B}">
      <dgm:prSet/>
      <dgm:spPr/>
      <dgm:t>
        <a:bodyPr/>
        <a:lstStyle/>
        <a:p>
          <a:endParaRPr lang="ru-RU"/>
        </a:p>
      </dgm:t>
    </dgm:pt>
    <dgm:pt modelId="{409E0BB3-609A-4E9D-9908-39F400EBC137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08AEBC40-2883-47F9-AA7B-C66B35B8D7FE}" type="parTrans" cxnId="{C5527DB8-8075-4D4C-A171-B4408DC6517A}">
      <dgm:prSet/>
      <dgm:spPr/>
      <dgm:t>
        <a:bodyPr/>
        <a:lstStyle/>
        <a:p>
          <a:endParaRPr lang="en-US"/>
        </a:p>
      </dgm:t>
    </dgm:pt>
    <dgm:pt modelId="{0E845D08-8B92-4478-893D-36322F78D056}" type="sibTrans" cxnId="{C5527DB8-8075-4D4C-A171-B4408DC6517A}">
      <dgm:prSet/>
      <dgm:spPr/>
      <dgm:t>
        <a:bodyPr/>
        <a:lstStyle/>
        <a:p>
          <a:endParaRPr lang="en-US"/>
        </a:p>
      </dgm:t>
    </dgm:pt>
    <dgm:pt modelId="{179A438F-420D-40FE-92FE-4C9A7CF0964A}">
      <dgm:prSet phldrT="[Text]"/>
      <dgm:spPr/>
      <dgm:t>
        <a:bodyPr/>
        <a:lstStyle/>
        <a:p>
          <a:r>
            <a:rPr lang="en-US" b="0" i="0" u="none" dirty="0" smtClean="0"/>
            <a:t>DOCSYGEN HTML/XML for CPSS  API</a:t>
          </a:r>
          <a:endParaRPr lang="en-US" dirty="0"/>
        </a:p>
      </dgm:t>
    </dgm:pt>
    <dgm:pt modelId="{F3D9EA2E-FB5A-4EB8-B8D8-7C90297CB9AD}" type="parTrans" cxnId="{3A8203BF-697F-4218-A137-4BC9264C121C}">
      <dgm:prSet/>
      <dgm:spPr/>
      <dgm:t>
        <a:bodyPr/>
        <a:lstStyle/>
        <a:p>
          <a:endParaRPr lang="en-US"/>
        </a:p>
      </dgm:t>
    </dgm:pt>
    <dgm:pt modelId="{C2624350-7F07-4A9E-879A-32F84BA6E9D5}" type="sibTrans" cxnId="{3A8203BF-697F-4218-A137-4BC9264C121C}">
      <dgm:prSet/>
      <dgm:spPr/>
      <dgm:t>
        <a:bodyPr/>
        <a:lstStyle/>
        <a:p>
          <a:endParaRPr lang="en-US"/>
        </a:p>
      </dgm:t>
    </dgm:pt>
    <dgm:pt modelId="{9B80A354-2D33-4FB6-A5E6-504A72134D70}" type="pres">
      <dgm:prSet presAssocID="{04C463D0-A551-4DD3-B727-FA4FD34BC47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DE5F68-A402-407A-A4CE-1EF148A5BB66}" type="pres">
      <dgm:prSet presAssocID="{638390BE-7BDA-409F-8CF9-8A63B414A276}" presName="root1" presStyleCnt="0"/>
      <dgm:spPr/>
    </dgm:pt>
    <dgm:pt modelId="{282AF32A-4A2A-4337-9DF5-6A9218938141}" type="pres">
      <dgm:prSet presAssocID="{638390BE-7BDA-409F-8CF9-8A63B414A27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53A795-99A1-475E-B2B9-A34DA9D6AC06}" type="pres">
      <dgm:prSet presAssocID="{638390BE-7BDA-409F-8CF9-8A63B414A276}" presName="level2hierChild" presStyleCnt="0"/>
      <dgm:spPr/>
    </dgm:pt>
    <dgm:pt modelId="{BB270FDF-E006-47B9-8044-FFA83D08DB15}" type="pres">
      <dgm:prSet presAssocID="{F3D9EA2E-FB5A-4EB8-B8D8-7C90297CB9AD}" presName="conn2-1" presStyleLbl="parChTrans1D2" presStyleIdx="0" presStyleCnt="1"/>
      <dgm:spPr/>
    </dgm:pt>
    <dgm:pt modelId="{14368A40-F19D-4B05-B25F-2CB8DF693B1E}" type="pres">
      <dgm:prSet presAssocID="{F3D9EA2E-FB5A-4EB8-B8D8-7C90297CB9AD}" presName="connTx" presStyleLbl="parChTrans1D2" presStyleIdx="0" presStyleCnt="1"/>
      <dgm:spPr/>
    </dgm:pt>
    <dgm:pt modelId="{8486A757-4440-496E-BE88-BF74F2D0584D}" type="pres">
      <dgm:prSet presAssocID="{179A438F-420D-40FE-92FE-4C9A7CF0964A}" presName="root2" presStyleCnt="0"/>
      <dgm:spPr/>
    </dgm:pt>
    <dgm:pt modelId="{9D2D95C4-D909-4407-81AA-7BE287E1A845}" type="pres">
      <dgm:prSet presAssocID="{179A438F-420D-40FE-92FE-4C9A7CF0964A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454FB2-B7C1-4A66-94F5-A1356FF4F964}" type="pres">
      <dgm:prSet presAssocID="{179A438F-420D-40FE-92FE-4C9A7CF0964A}" presName="level3hierChild" presStyleCnt="0"/>
      <dgm:spPr/>
    </dgm:pt>
    <dgm:pt modelId="{92298B3D-7E3A-4340-8C77-DD02D6AB0F6A}" type="pres">
      <dgm:prSet presAssocID="{08AEBC40-2883-47F9-AA7B-C66B35B8D7FE}" presName="conn2-1" presStyleLbl="parChTrans1D3" presStyleIdx="0" presStyleCnt="1"/>
      <dgm:spPr/>
    </dgm:pt>
    <dgm:pt modelId="{8A4D6E66-C4EF-4397-906E-FC7F49A3D717}" type="pres">
      <dgm:prSet presAssocID="{08AEBC40-2883-47F9-AA7B-C66B35B8D7FE}" presName="connTx" presStyleLbl="parChTrans1D3" presStyleIdx="0" presStyleCnt="1"/>
      <dgm:spPr/>
    </dgm:pt>
    <dgm:pt modelId="{3AF58F5E-939A-4446-999A-35D92460D9E0}" type="pres">
      <dgm:prSet presAssocID="{409E0BB3-609A-4E9D-9908-39F400EBC137}" presName="root2" presStyleCnt="0"/>
      <dgm:spPr/>
    </dgm:pt>
    <dgm:pt modelId="{64C6C7E6-F3F5-436E-B2A3-6C469067DC5A}" type="pres">
      <dgm:prSet presAssocID="{409E0BB3-609A-4E9D-9908-39F400EBC137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763959-0687-4F00-A1BD-3C1581A571CB}" type="pres">
      <dgm:prSet presAssocID="{409E0BB3-609A-4E9D-9908-39F400EBC137}" presName="level3hierChild" presStyleCnt="0"/>
      <dgm:spPr/>
    </dgm:pt>
  </dgm:ptLst>
  <dgm:cxnLst>
    <dgm:cxn modelId="{0233E905-AD97-4589-8668-F496352C5AD1}" type="presOf" srcId="{04C463D0-A551-4DD3-B727-FA4FD34BC472}" destId="{9B80A354-2D33-4FB6-A5E6-504A72134D70}" srcOrd="0" destOrd="0" presId="urn:microsoft.com/office/officeart/2005/8/layout/hierarchy2"/>
    <dgm:cxn modelId="{3A8203BF-697F-4218-A137-4BC9264C121C}" srcId="{638390BE-7BDA-409F-8CF9-8A63B414A276}" destId="{179A438F-420D-40FE-92FE-4C9A7CF0964A}" srcOrd="0" destOrd="0" parTransId="{F3D9EA2E-FB5A-4EB8-B8D8-7C90297CB9AD}" sibTransId="{C2624350-7F07-4A9E-879A-32F84BA6E9D5}"/>
    <dgm:cxn modelId="{01F951E8-2218-4B49-89D2-8513C3A9599D}" type="presOf" srcId="{08AEBC40-2883-47F9-AA7B-C66B35B8D7FE}" destId="{8A4D6E66-C4EF-4397-906E-FC7F49A3D717}" srcOrd="1" destOrd="0" presId="urn:microsoft.com/office/officeart/2005/8/layout/hierarchy2"/>
    <dgm:cxn modelId="{C5527DB8-8075-4D4C-A171-B4408DC6517A}" srcId="{179A438F-420D-40FE-92FE-4C9A7CF0964A}" destId="{409E0BB3-609A-4E9D-9908-39F400EBC137}" srcOrd="0" destOrd="0" parTransId="{08AEBC40-2883-47F9-AA7B-C66B35B8D7FE}" sibTransId="{0E845D08-8B92-4478-893D-36322F78D056}"/>
    <dgm:cxn modelId="{5069C75F-B8E4-446F-B0A3-CE21FF0BB146}" type="presOf" srcId="{409E0BB3-609A-4E9D-9908-39F400EBC137}" destId="{64C6C7E6-F3F5-436E-B2A3-6C469067DC5A}" srcOrd="0" destOrd="0" presId="urn:microsoft.com/office/officeart/2005/8/layout/hierarchy2"/>
    <dgm:cxn modelId="{9C963489-097C-473F-9EC5-EFD67EADB3F5}" type="presOf" srcId="{638390BE-7BDA-409F-8CF9-8A63B414A276}" destId="{282AF32A-4A2A-4337-9DF5-6A9218938141}" srcOrd="0" destOrd="0" presId="urn:microsoft.com/office/officeart/2005/8/layout/hierarchy2"/>
    <dgm:cxn modelId="{68DC81D2-645E-4D06-A71F-63390B9F3614}" type="presOf" srcId="{F3D9EA2E-FB5A-4EB8-B8D8-7C90297CB9AD}" destId="{BB270FDF-E006-47B9-8044-FFA83D08DB15}" srcOrd="0" destOrd="0" presId="urn:microsoft.com/office/officeart/2005/8/layout/hierarchy2"/>
    <dgm:cxn modelId="{7997EC7B-65F8-4F2A-9A8C-18892DA5BF71}" type="presOf" srcId="{08AEBC40-2883-47F9-AA7B-C66B35B8D7FE}" destId="{92298B3D-7E3A-4340-8C77-DD02D6AB0F6A}" srcOrd="0" destOrd="0" presId="urn:microsoft.com/office/officeart/2005/8/layout/hierarchy2"/>
    <dgm:cxn modelId="{3F9D7BF4-4F99-4204-A19D-524FB598B258}" type="presOf" srcId="{179A438F-420D-40FE-92FE-4C9A7CF0964A}" destId="{9D2D95C4-D909-4407-81AA-7BE287E1A845}" srcOrd="0" destOrd="0" presId="urn:microsoft.com/office/officeart/2005/8/layout/hierarchy2"/>
    <dgm:cxn modelId="{59F4BE45-A7B5-4D6D-9418-5034E67E75A4}" type="presOf" srcId="{F3D9EA2E-FB5A-4EB8-B8D8-7C90297CB9AD}" destId="{14368A40-F19D-4B05-B25F-2CB8DF693B1E}" srcOrd="1" destOrd="0" presId="urn:microsoft.com/office/officeart/2005/8/layout/hierarchy2"/>
    <dgm:cxn modelId="{B99A0467-FF63-458F-A206-6EAE84AC2A3B}" srcId="{04C463D0-A551-4DD3-B727-FA4FD34BC472}" destId="{638390BE-7BDA-409F-8CF9-8A63B414A276}" srcOrd="0" destOrd="0" parTransId="{0454560C-A4BD-42A9-9349-A9DC1FE1C644}" sibTransId="{FBB8F048-21C7-48ED-BBF8-E63A4DA7A89E}"/>
    <dgm:cxn modelId="{A3027C44-3577-4D5D-8444-C68F69CF1118}" type="presParOf" srcId="{9B80A354-2D33-4FB6-A5E6-504A72134D70}" destId="{BCDE5F68-A402-407A-A4CE-1EF148A5BB66}" srcOrd="0" destOrd="0" presId="urn:microsoft.com/office/officeart/2005/8/layout/hierarchy2"/>
    <dgm:cxn modelId="{255F949C-D442-42F2-8687-6B4D93846F9A}" type="presParOf" srcId="{BCDE5F68-A402-407A-A4CE-1EF148A5BB66}" destId="{282AF32A-4A2A-4337-9DF5-6A9218938141}" srcOrd="0" destOrd="0" presId="urn:microsoft.com/office/officeart/2005/8/layout/hierarchy2"/>
    <dgm:cxn modelId="{C83CFAAE-86BA-428C-AA3E-EADCAD989D79}" type="presParOf" srcId="{BCDE5F68-A402-407A-A4CE-1EF148A5BB66}" destId="{4353A795-99A1-475E-B2B9-A34DA9D6AC06}" srcOrd="1" destOrd="0" presId="urn:microsoft.com/office/officeart/2005/8/layout/hierarchy2"/>
    <dgm:cxn modelId="{7846195C-9544-484E-8437-76903AC9D5A5}" type="presParOf" srcId="{4353A795-99A1-475E-B2B9-A34DA9D6AC06}" destId="{BB270FDF-E006-47B9-8044-FFA83D08DB15}" srcOrd="0" destOrd="0" presId="urn:microsoft.com/office/officeart/2005/8/layout/hierarchy2"/>
    <dgm:cxn modelId="{97149C30-C962-4A70-92BC-C82D82974EF8}" type="presParOf" srcId="{BB270FDF-E006-47B9-8044-FFA83D08DB15}" destId="{14368A40-F19D-4B05-B25F-2CB8DF693B1E}" srcOrd="0" destOrd="0" presId="urn:microsoft.com/office/officeart/2005/8/layout/hierarchy2"/>
    <dgm:cxn modelId="{C9DDF593-68D8-4375-9527-63C5F041447B}" type="presParOf" srcId="{4353A795-99A1-475E-B2B9-A34DA9D6AC06}" destId="{8486A757-4440-496E-BE88-BF74F2D0584D}" srcOrd="1" destOrd="0" presId="urn:microsoft.com/office/officeart/2005/8/layout/hierarchy2"/>
    <dgm:cxn modelId="{1DB5BD08-2DBA-463C-AE8C-CBDF1E10D45C}" type="presParOf" srcId="{8486A757-4440-496E-BE88-BF74F2D0584D}" destId="{9D2D95C4-D909-4407-81AA-7BE287E1A845}" srcOrd="0" destOrd="0" presId="urn:microsoft.com/office/officeart/2005/8/layout/hierarchy2"/>
    <dgm:cxn modelId="{609DEC70-C0E1-483E-ACA7-5BB283ADCDAA}" type="presParOf" srcId="{8486A757-4440-496E-BE88-BF74F2D0584D}" destId="{01454FB2-B7C1-4A66-94F5-A1356FF4F964}" srcOrd="1" destOrd="0" presId="urn:microsoft.com/office/officeart/2005/8/layout/hierarchy2"/>
    <dgm:cxn modelId="{0A4AA41B-ACDA-4952-8486-5D1DB0F9A3A7}" type="presParOf" srcId="{01454FB2-B7C1-4A66-94F5-A1356FF4F964}" destId="{92298B3D-7E3A-4340-8C77-DD02D6AB0F6A}" srcOrd="0" destOrd="0" presId="urn:microsoft.com/office/officeart/2005/8/layout/hierarchy2"/>
    <dgm:cxn modelId="{76D8A8ED-CEB0-4A53-9F6D-FDBA6B63AF99}" type="presParOf" srcId="{92298B3D-7E3A-4340-8C77-DD02D6AB0F6A}" destId="{8A4D6E66-C4EF-4397-906E-FC7F49A3D717}" srcOrd="0" destOrd="0" presId="urn:microsoft.com/office/officeart/2005/8/layout/hierarchy2"/>
    <dgm:cxn modelId="{A1EA1307-FE03-4CF4-A4FE-0FCFC786C587}" type="presParOf" srcId="{01454FB2-B7C1-4A66-94F5-A1356FF4F964}" destId="{3AF58F5E-939A-4446-999A-35D92460D9E0}" srcOrd="1" destOrd="0" presId="urn:microsoft.com/office/officeart/2005/8/layout/hierarchy2"/>
    <dgm:cxn modelId="{71FBD073-CBFF-40CB-8163-43DF0A2795DE}" type="presParOf" srcId="{3AF58F5E-939A-4446-999A-35D92460D9E0}" destId="{64C6C7E6-F3F5-436E-B2A3-6C469067DC5A}" srcOrd="0" destOrd="0" presId="urn:microsoft.com/office/officeart/2005/8/layout/hierarchy2"/>
    <dgm:cxn modelId="{A773E855-6B50-484E-9053-085210DAFE6D}" type="presParOf" srcId="{3AF58F5E-939A-4446-999A-35D92460D9E0}" destId="{26763959-0687-4F00-A1BD-3C1581A571C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7065A0-CE23-4A1B-975F-35D33473AAD0}" type="doc">
      <dgm:prSet loTypeId="urn:microsoft.com/office/officeart/2005/8/layout/hierarchy3" loCatId="hierarchy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BBD1B9-3C9B-47D1-869E-62705FE58354}">
      <dgm:prSet phldrT="[Text]"/>
      <dgm:spPr/>
      <dgm:t>
        <a:bodyPr/>
        <a:lstStyle/>
        <a:p>
          <a:r>
            <a:rPr lang="en-US" altLang="en-US" b="0" dirty="0" smtClean="0"/>
            <a:t>Configuration</a:t>
          </a:r>
          <a:endParaRPr lang="en-US" b="0" dirty="0"/>
        </a:p>
      </dgm:t>
    </dgm:pt>
    <dgm:pt modelId="{8E11BB04-C86A-4D4E-A55B-FEAAEE6704D2}" type="parTrans" cxnId="{D500BD0A-B6D2-49CD-B217-E901724B1C16}">
      <dgm:prSet/>
      <dgm:spPr/>
      <dgm:t>
        <a:bodyPr/>
        <a:lstStyle/>
        <a:p>
          <a:endParaRPr lang="en-US"/>
        </a:p>
      </dgm:t>
    </dgm:pt>
    <dgm:pt modelId="{A100999B-28FE-424B-B4B1-083D638C7965}" type="sibTrans" cxnId="{D500BD0A-B6D2-49CD-B217-E901724B1C16}">
      <dgm:prSet/>
      <dgm:spPr/>
      <dgm:t>
        <a:bodyPr/>
        <a:lstStyle/>
        <a:p>
          <a:endParaRPr lang="en-US"/>
        </a:p>
      </dgm:t>
    </dgm:pt>
    <dgm:pt modelId="{FAFB3694-78E7-464F-874D-7B41C9709ED3}">
      <dgm:prSet phldrT="[Text]"/>
      <dgm:spPr/>
      <dgm:t>
        <a:bodyPr/>
        <a:lstStyle/>
        <a:p>
          <a:r>
            <a:rPr lang="en-US" b="0" dirty="0" smtClean="0"/>
            <a:t>Input</a:t>
          </a:r>
          <a:endParaRPr lang="en-US" b="0" dirty="0"/>
        </a:p>
      </dgm:t>
    </dgm:pt>
    <dgm:pt modelId="{6C40F6F0-2FC6-4BA0-AAD6-D7908C01BD90}" type="parTrans" cxnId="{DE37FB4F-35BB-4C23-8CEA-BFB1882BEE55}">
      <dgm:prSet/>
      <dgm:spPr/>
      <dgm:t>
        <a:bodyPr/>
        <a:lstStyle/>
        <a:p>
          <a:endParaRPr lang="en-US"/>
        </a:p>
      </dgm:t>
    </dgm:pt>
    <dgm:pt modelId="{D672D236-7362-461C-A8F0-6CAE08C70A77}" type="sibTrans" cxnId="{DE37FB4F-35BB-4C23-8CEA-BFB1882BEE55}">
      <dgm:prSet/>
      <dgm:spPr/>
      <dgm:t>
        <a:bodyPr/>
        <a:lstStyle/>
        <a:p>
          <a:endParaRPr lang="en-US"/>
        </a:p>
      </dgm:t>
    </dgm:pt>
    <dgm:pt modelId="{34FD8CFD-1112-4E66-801E-99494AE426BB}">
      <dgm:prSet phldrT="[Text]"/>
      <dgm:spPr/>
      <dgm:t>
        <a:bodyPr/>
        <a:lstStyle/>
        <a:p>
          <a:r>
            <a:rPr lang="en-US" b="0" dirty="0" smtClean="0"/>
            <a:t>User Guide HTML</a:t>
          </a:r>
          <a:endParaRPr lang="en-US" b="0" dirty="0"/>
        </a:p>
      </dgm:t>
    </dgm:pt>
    <dgm:pt modelId="{29344AE2-B3AC-4292-A455-523B8809BE18}" type="parTrans" cxnId="{64A68499-04EB-4067-8358-C0F201249301}">
      <dgm:prSet/>
      <dgm:spPr/>
      <dgm:t>
        <a:bodyPr/>
        <a:lstStyle/>
        <a:p>
          <a:endParaRPr lang="en-US"/>
        </a:p>
      </dgm:t>
    </dgm:pt>
    <dgm:pt modelId="{7BD4F267-D014-4698-BB8A-AF0578A971AD}" type="sibTrans" cxnId="{64A68499-04EB-4067-8358-C0F201249301}">
      <dgm:prSet/>
      <dgm:spPr/>
      <dgm:t>
        <a:bodyPr/>
        <a:lstStyle/>
        <a:p>
          <a:endParaRPr lang="en-US"/>
        </a:p>
      </dgm:t>
    </dgm:pt>
    <dgm:pt modelId="{D422A346-D5CC-46EB-874B-D4BF05470F29}">
      <dgm:prSet phldrT="[Text]" custLinFactX="-99355" custLinFactNeighborX="-100000" custLinFactNeighborY="2742"/>
      <dgm:spPr/>
      <dgm:t>
        <a:bodyPr/>
        <a:lstStyle/>
        <a:p>
          <a:r>
            <a:rPr lang="en-US" b="0" i="0" dirty="0" smtClean="0"/>
            <a:t>CPSS release</a:t>
          </a:r>
          <a:endParaRPr lang="en-US" b="0" dirty="0"/>
        </a:p>
      </dgm:t>
    </dgm:pt>
    <dgm:pt modelId="{2055DF97-43DD-4FA7-8063-21B3C817D85A}" type="parTrans" cxnId="{324D1878-E663-4443-A061-56FF46C02E9F}">
      <dgm:prSet/>
      <dgm:spPr/>
      <dgm:t>
        <a:bodyPr/>
        <a:lstStyle/>
        <a:p>
          <a:endParaRPr lang="en-US"/>
        </a:p>
      </dgm:t>
    </dgm:pt>
    <dgm:pt modelId="{2353C87D-CF7C-4AAF-BC0E-1326DF743DCD}" type="sibTrans" cxnId="{324D1878-E663-4443-A061-56FF46C02E9F}">
      <dgm:prSet/>
      <dgm:spPr/>
      <dgm:t>
        <a:bodyPr/>
        <a:lstStyle/>
        <a:p>
          <a:endParaRPr lang="en-US"/>
        </a:p>
      </dgm:t>
    </dgm:pt>
    <dgm:pt modelId="{55BFA901-B0D4-4FD7-B3B7-0DEC624149D6}">
      <dgm:prSet phldrT="[Text]"/>
      <dgm:spPr/>
      <dgm:t>
        <a:bodyPr/>
        <a:lstStyle/>
        <a:p>
          <a:r>
            <a:rPr lang="en-US" b="0" i="0" dirty="0" smtClean="0"/>
            <a:t>CPSS repository</a:t>
          </a:r>
          <a:endParaRPr lang="en-US" b="0" dirty="0"/>
        </a:p>
      </dgm:t>
    </dgm:pt>
    <dgm:pt modelId="{31A12940-D022-481B-81A3-404B1107B531}" type="parTrans" cxnId="{2A7C27E3-9771-4CBC-AEB8-E04023CFF40A}">
      <dgm:prSet/>
      <dgm:spPr/>
      <dgm:t>
        <a:bodyPr/>
        <a:lstStyle/>
        <a:p>
          <a:endParaRPr lang="en-US"/>
        </a:p>
      </dgm:t>
    </dgm:pt>
    <dgm:pt modelId="{A2D46354-EE79-4105-9D46-103C4EA775D4}" type="sibTrans" cxnId="{2A7C27E3-9771-4CBC-AEB8-E04023CFF40A}">
      <dgm:prSet/>
      <dgm:spPr/>
      <dgm:t>
        <a:bodyPr/>
        <a:lstStyle/>
        <a:p>
          <a:endParaRPr lang="en-US"/>
        </a:p>
      </dgm:t>
    </dgm:pt>
    <dgm:pt modelId="{B4D61AFD-16F9-4EBC-B8B3-9115C9F900BF}">
      <dgm:prSet phldrT="[Text]"/>
      <dgm:spPr/>
      <dgm:t>
        <a:bodyPr/>
        <a:lstStyle/>
        <a:p>
          <a:r>
            <a:rPr lang="en-US" b="0" dirty="0" smtClean="0"/>
            <a:t>Output</a:t>
          </a:r>
          <a:endParaRPr lang="en-US" b="0" dirty="0"/>
        </a:p>
      </dgm:t>
    </dgm:pt>
    <dgm:pt modelId="{808FD3E6-06CD-4C37-81AE-0E286B74A05C}" type="parTrans" cxnId="{0E352CB8-5B09-4D0D-95BD-4281F6D41A09}">
      <dgm:prSet/>
      <dgm:spPr/>
      <dgm:t>
        <a:bodyPr/>
        <a:lstStyle/>
        <a:p>
          <a:endParaRPr lang="en-US"/>
        </a:p>
      </dgm:t>
    </dgm:pt>
    <dgm:pt modelId="{187DE373-F8FE-4B5F-8205-1CFCB9959442}" type="sibTrans" cxnId="{0E352CB8-5B09-4D0D-95BD-4281F6D41A09}">
      <dgm:prSet/>
      <dgm:spPr/>
      <dgm:t>
        <a:bodyPr/>
        <a:lstStyle/>
        <a:p>
          <a:endParaRPr lang="en-US"/>
        </a:p>
      </dgm:t>
    </dgm:pt>
    <dgm:pt modelId="{98071F52-EB1A-4221-9C3A-A3550AE44E10}">
      <dgm:prSet phldrT="[Text]"/>
      <dgm:spPr/>
      <dgm:t>
        <a:bodyPr/>
        <a:lstStyle/>
        <a:p>
          <a:r>
            <a:rPr lang="en-US" b="0" dirty="0" smtClean="0"/>
            <a:t>User Guide HTML</a:t>
          </a:r>
          <a:endParaRPr lang="en-US" b="0" dirty="0"/>
        </a:p>
      </dgm:t>
    </dgm:pt>
    <dgm:pt modelId="{67CFE33D-3D5F-4FAC-BC65-8E48581F36C2}" type="parTrans" cxnId="{CF942155-8C95-4346-A159-4447346864D1}">
      <dgm:prSet/>
      <dgm:spPr/>
      <dgm:t>
        <a:bodyPr/>
        <a:lstStyle/>
        <a:p>
          <a:endParaRPr lang="en-US"/>
        </a:p>
      </dgm:t>
    </dgm:pt>
    <dgm:pt modelId="{9906C04B-51C3-4D93-9708-D887C1E721A1}" type="sibTrans" cxnId="{CF942155-8C95-4346-A159-4447346864D1}">
      <dgm:prSet/>
      <dgm:spPr/>
      <dgm:t>
        <a:bodyPr/>
        <a:lstStyle/>
        <a:p>
          <a:endParaRPr lang="en-US"/>
        </a:p>
      </dgm:t>
    </dgm:pt>
    <dgm:pt modelId="{1303108C-AE24-4339-9C28-1F3D17855F0D}">
      <dgm:prSet phldrT="[Text]"/>
      <dgm:spPr/>
      <dgm:t>
        <a:bodyPr/>
        <a:lstStyle/>
        <a:p>
          <a:r>
            <a:rPr lang="en-US" b="0" dirty="0" smtClean="0"/>
            <a:t>DOXYGEN  API HTML</a:t>
          </a:r>
          <a:endParaRPr lang="en-US" b="0" dirty="0"/>
        </a:p>
      </dgm:t>
    </dgm:pt>
    <dgm:pt modelId="{C328D74F-EA56-4778-97AC-E9E796C89C78}" type="parTrans" cxnId="{58C4C723-F7E9-4E3E-89B5-60CB39E0F3C8}">
      <dgm:prSet/>
      <dgm:spPr/>
      <dgm:t>
        <a:bodyPr/>
        <a:lstStyle/>
        <a:p>
          <a:endParaRPr lang="en-US"/>
        </a:p>
      </dgm:t>
    </dgm:pt>
    <dgm:pt modelId="{AAC55BB7-9E2C-47D4-BB96-738CE66B1C80}" type="sibTrans" cxnId="{58C4C723-F7E9-4E3E-89B5-60CB39E0F3C8}">
      <dgm:prSet/>
      <dgm:spPr/>
      <dgm:t>
        <a:bodyPr/>
        <a:lstStyle/>
        <a:p>
          <a:endParaRPr lang="en-US"/>
        </a:p>
      </dgm:t>
    </dgm:pt>
    <dgm:pt modelId="{4C1272C5-553F-4843-B056-0C8FC87804DE}">
      <dgm:prSet phldrT="[Text]"/>
      <dgm:spPr/>
      <dgm:t>
        <a:bodyPr/>
        <a:lstStyle/>
        <a:p>
          <a:r>
            <a:rPr lang="en-US" b="0" dirty="0" smtClean="0"/>
            <a:t>DOXYGEN configuration</a:t>
          </a:r>
          <a:endParaRPr lang="en-US" b="0" dirty="0"/>
        </a:p>
      </dgm:t>
    </dgm:pt>
    <dgm:pt modelId="{FCCEA3F4-AF76-4F2D-AED6-9274903767D6}" type="parTrans" cxnId="{BA85D470-3076-4A7D-9BE0-01835979A28E}">
      <dgm:prSet/>
      <dgm:spPr/>
      <dgm:t>
        <a:bodyPr/>
        <a:lstStyle/>
        <a:p>
          <a:endParaRPr lang="en-US"/>
        </a:p>
      </dgm:t>
    </dgm:pt>
    <dgm:pt modelId="{5AD59ADF-D732-481E-8347-EB6EABD4AAEC}" type="sibTrans" cxnId="{BA85D470-3076-4A7D-9BE0-01835979A28E}">
      <dgm:prSet/>
      <dgm:spPr/>
      <dgm:t>
        <a:bodyPr/>
        <a:lstStyle/>
        <a:p>
          <a:endParaRPr lang="en-US"/>
        </a:p>
      </dgm:t>
    </dgm:pt>
    <dgm:pt modelId="{677E5174-3028-43AA-A11D-DC3C0E03774B}" type="pres">
      <dgm:prSet presAssocID="{587065A0-CE23-4A1B-975F-35D33473AA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F5C2761-6EC1-45EF-A450-9E95150CB961}" type="pres">
      <dgm:prSet presAssocID="{45BBD1B9-3C9B-47D1-869E-62705FE58354}" presName="root" presStyleCnt="0"/>
      <dgm:spPr/>
    </dgm:pt>
    <dgm:pt modelId="{84BA603D-152D-416F-B807-6672B0CC4CB4}" type="pres">
      <dgm:prSet presAssocID="{45BBD1B9-3C9B-47D1-869E-62705FE58354}" presName="rootComposite" presStyleCnt="0"/>
      <dgm:spPr/>
    </dgm:pt>
    <dgm:pt modelId="{A0477D5D-295F-487B-84F9-2830FE177583}" type="pres">
      <dgm:prSet presAssocID="{45BBD1B9-3C9B-47D1-869E-62705FE58354}" presName="rootText" presStyleLbl="node1" presStyleIdx="0" presStyleCnt="1" custLinFactNeighborX="-71120" custLinFactNeighborY="-200"/>
      <dgm:spPr/>
      <dgm:t>
        <a:bodyPr/>
        <a:lstStyle/>
        <a:p>
          <a:endParaRPr lang="en-US"/>
        </a:p>
      </dgm:t>
    </dgm:pt>
    <dgm:pt modelId="{C93AC3C0-0305-412D-B972-04C5BDC3DDFB}" type="pres">
      <dgm:prSet presAssocID="{45BBD1B9-3C9B-47D1-869E-62705FE58354}" presName="rootConnector" presStyleLbl="node1" presStyleIdx="0" presStyleCnt="1"/>
      <dgm:spPr/>
      <dgm:t>
        <a:bodyPr/>
        <a:lstStyle/>
        <a:p>
          <a:endParaRPr lang="ru-RU"/>
        </a:p>
      </dgm:t>
    </dgm:pt>
    <dgm:pt modelId="{9B49AF7A-9271-4C43-B923-7D11027A5306}" type="pres">
      <dgm:prSet presAssocID="{45BBD1B9-3C9B-47D1-869E-62705FE58354}" presName="childShape" presStyleCnt="0"/>
      <dgm:spPr/>
    </dgm:pt>
    <dgm:pt modelId="{0093879A-1DB6-4799-96F0-AF97B47B519F}" type="pres">
      <dgm:prSet presAssocID="{6C40F6F0-2FC6-4BA0-AAD6-D7908C01BD90}" presName="Name13" presStyleLbl="parChTrans1D2" presStyleIdx="0" presStyleCnt="2"/>
      <dgm:spPr/>
      <dgm:t>
        <a:bodyPr/>
        <a:lstStyle/>
        <a:p>
          <a:endParaRPr lang="en-US"/>
        </a:p>
      </dgm:t>
    </dgm:pt>
    <dgm:pt modelId="{A1F7E463-C05D-4577-B422-DBAF3E9B16FE}" type="pres">
      <dgm:prSet presAssocID="{FAFB3694-78E7-464F-874D-7B41C9709ED3}" presName="childText" presStyleLbl="bgAcc1" presStyleIdx="0" presStyleCnt="2" custLinFactNeighborX="39295" custLinFactNeighborY="-27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7341B-3365-45F5-9CA3-F447BCDC6F41}" type="pres">
      <dgm:prSet presAssocID="{808FD3E6-06CD-4C37-81AE-0E286B74A05C}" presName="Name13" presStyleLbl="parChTrans1D2" presStyleIdx="1" presStyleCnt="2"/>
      <dgm:spPr/>
    </dgm:pt>
    <dgm:pt modelId="{D4E061D8-4437-4EB9-BE10-EF9000E73CF2}" type="pres">
      <dgm:prSet presAssocID="{B4D61AFD-16F9-4EBC-B8B3-9115C9F900BF}" presName="childText" presStyleLbl="bgAcc1" presStyleIdx="1" presStyleCnt="2" custLinFactNeighborX="82377" custLinFactNeighborY="-20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F8C2B-D775-4D55-B5D0-5A8B3078AC03}" type="presOf" srcId="{45BBD1B9-3C9B-47D1-869E-62705FE58354}" destId="{A0477D5D-295F-487B-84F9-2830FE177583}" srcOrd="0" destOrd="0" presId="urn:microsoft.com/office/officeart/2005/8/layout/hierarchy3"/>
    <dgm:cxn modelId="{78F95230-8A70-4554-9549-8B8698A9059E}" type="presOf" srcId="{B4D61AFD-16F9-4EBC-B8B3-9115C9F900BF}" destId="{D4E061D8-4437-4EB9-BE10-EF9000E73CF2}" srcOrd="0" destOrd="0" presId="urn:microsoft.com/office/officeart/2005/8/layout/hierarchy3"/>
    <dgm:cxn modelId="{2A7C27E3-9771-4CBC-AEB8-E04023CFF40A}" srcId="{FAFB3694-78E7-464F-874D-7B41C9709ED3}" destId="{55BFA901-B0D4-4FD7-B3B7-0DEC624149D6}" srcOrd="2" destOrd="0" parTransId="{31A12940-D022-481B-81A3-404B1107B531}" sibTransId="{A2D46354-EE79-4105-9D46-103C4EA775D4}"/>
    <dgm:cxn modelId="{64A68499-04EB-4067-8358-C0F201249301}" srcId="{FAFB3694-78E7-464F-874D-7B41C9709ED3}" destId="{34FD8CFD-1112-4E66-801E-99494AE426BB}" srcOrd="0" destOrd="0" parTransId="{29344AE2-B3AC-4292-A455-523B8809BE18}" sibTransId="{7BD4F267-D014-4698-BB8A-AF0578A971AD}"/>
    <dgm:cxn modelId="{96D1FABF-B4C2-446A-B86B-E9569DF98424}" type="presOf" srcId="{55BFA901-B0D4-4FD7-B3B7-0DEC624149D6}" destId="{A1F7E463-C05D-4577-B422-DBAF3E9B16FE}" srcOrd="0" destOrd="3" presId="urn:microsoft.com/office/officeart/2005/8/layout/hierarchy3"/>
    <dgm:cxn modelId="{58C4C723-F7E9-4E3E-89B5-60CB39E0F3C8}" srcId="{B4D61AFD-16F9-4EBC-B8B3-9115C9F900BF}" destId="{1303108C-AE24-4339-9C28-1F3D17855F0D}" srcOrd="1" destOrd="0" parTransId="{C328D74F-EA56-4778-97AC-E9E796C89C78}" sibTransId="{AAC55BB7-9E2C-47D4-BB96-738CE66B1C80}"/>
    <dgm:cxn modelId="{044A193F-0A41-4EBC-A4BE-D4EB5551AA9F}" type="presOf" srcId="{45BBD1B9-3C9B-47D1-869E-62705FE58354}" destId="{C93AC3C0-0305-412D-B972-04C5BDC3DDFB}" srcOrd="1" destOrd="0" presId="urn:microsoft.com/office/officeart/2005/8/layout/hierarchy3"/>
    <dgm:cxn modelId="{CF405807-BFE4-4198-94DF-8ADA6953C39F}" type="presOf" srcId="{6C40F6F0-2FC6-4BA0-AAD6-D7908C01BD90}" destId="{0093879A-1DB6-4799-96F0-AF97B47B519F}" srcOrd="0" destOrd="0" presId="urn:microsoft.com/office/officeart/2005/8/layout/hierarchy3"/>
    <dgm:cxn modelId="{BA85D470-3076-4A7D-9BE0-01835979A28E}" srcId="{FAFB3694-78E7-464F-874D-7B41C9709ED3}" destId="{4C1272C5-553F-4843-B056-0C8FC87804DE}" srcOrd="3" destOrd="0" parTransId="{FCCEA3F4-AF76-4F2D-AED6-9274903767D6}" sibTransId="{5AD59ADF-D732-481E-8347-EB6EABD4AAEC}"/>
    <dgm:cxn modelId="{FFD27C09-036F-4D0E-B32C-19752FFB3C68}" type="presOf" srcId="{FAFB3694-78E7-464F-874D-7B41C9709ED3}" destId="{A1F7E463-C05D-4577-B422-DBAF3E9B16FE}" srcOrd="0" destOrd="0" presId="urn:microsoft.com/office/officeart/2005/8/layout/hierarchy3"/>
    <dgm:cxn modelId="{324D1878-E663-4443-A061-56FF46C02E9F}" srcId="{FAFB3694-78E7-464F-874D-7B41C9709ED3}" destId="{D422A346-D5CC-46EB-874B-D4BF05470F29}" srcOrd="1" destOrd="0" parTransId="{2055DF97-43DD-4FA7-8063-21B3C817D85A}" sibTransId="{2353C87D-CF7C-4AAF-BC0E-1326DF743DCD}"/>
    <dgm:cxn modelId="{0E352CB8-5B09-4D0D-95BD-4281F6D41A09}" srcId="{45BBD1B9-3C9B-47D1-869E-62705FE58354}" destId="{B4D61AFD-16F9-4EBC-B8B3-9115C9F900BF}" srcOrd="1" destOrd="0" parTransId="{808FD3E6-06CD-4C37-81AE-0E286B74A05C}" sibTransId="{187DE373-F8FE-4B5F-8205-1CFCB9959442}"/>
    <dgm:cxn modelId="{7BCACFBA-D0CF-4988-82BF-1C69F91A47AB}" type="presOf" srcId="{D422A346-D5CC-46EB-874B-D4BF05470F29}" destId="{A1F7E463-C05D-4577-B422-DBAF3E9B16FE}" srcOrd="0" destOrd="2" presId="urn:microsoft.com/office/officeart/2005/8/layout/hierarchy3"/>
    <dgm:cxn modelId="{CF942155-8C95-4346-A159-4447346864D1}" srcId="{B4D61AFD-16F9-4EBC-B8B3-9115C9F900BF}" destId="{98071F52-EB1A-4221-9C3A-A3550AE44E10}" srcOrd="0" destOrd="0" parTransId="{67CFE33D-3D5F-4FAC-BC65-8E48581F36C2}" sibTransId="{9906C04B-51C3-4D93-9708-D887C1E721A1}"/>
    <dgm:cxn modelId="{1954C473-728B-4331-92B0-65BF8F4E7345}" type="presOf" srcId="{4C1272C5-553F-4843-B056-0C8FC87804DE}" destId="{A1F7E463-C05D-4577-B422-DBAF3E9B16FE}" srcOrd="0" destOrd="4" presId="urn:microsoft.com/office/officeart/2005/8/layout/hierarchy3"/>
    <dgm:cxn modelId="{6A799586-F56F-477E-AE7A-BD5A34F6D437}" type="presOf" srcId="{1303108C-AE24-4339-9C28-1F3D17855F0D}" destId="{D4E061D8-4437-4EB9-BE10-EF9000E73CF2}" srcOrd="0" destOrd="2" presId="urn:microsoft.com/office/officeart/2005/8/layout/hierarchy3"/>
    <dgm:cxn modelId="{F2BBCEAB-D82B-4C79-9A69-68178B3E0D8C}" type="presOf" srcId="{34FD8CFD-1112-4E66-801E-99494AE426BB}" destId="{A1F7E463-C05D-4577-B422-DBAF3E9B16FE}" srcOrd="0" destOrd="1" presId="urn:microsoft.com/office/officeart/2005/8/layout/hierarchy3"/>
    <dgm:cxn modelId="{BAAA4CDC-CFC1-451A-B292-A89CDEDF4C60}" type="presOf" srcId="{587065A0-CE23-4A1B-975F-35D33473AAD0}" destId="{677E5174-3028-43AA-A11D-DC3C0E03774B}" srcOrd="0" destOrd="0" presId="urn:microsoft.com/office/officeart/2005/8/layout/hierarchy3"/>
    <dgm:cxn modelId="{393A697C-3EAE-439F-A767-C15E7DA95516}" type="presOf" srcId="{808FD3E6-06CD-4C37-81AE-0E286B74A05C}" destId="{B1D7341B-3365-45F5-9CA3-F447BCDC6F41}" srcOrd="0" destOrd="0" presId="urn:microsoft.com/office/officeart/2005/8/layout/hierarchy3"/>
    <dgm:cxn modelId="{D500BD0A-B6D2-49CD-B217-E901724B1C16}" srcId="{587065A0-CE23-4A1B-975F-35D33473AAD0}" destId="{45BBD1B9-3C9B-47D1-869E-62705FE58354}" srcOrd="0" destOrd="0" parTransId="{8E11BB04-C86A-4D4E-A55B-FEAAEE6704D2}" sibTransId="{A100999B-28FE-424B-B4B1-083D638C7965}"/>
    <dgm:cxn modelId="{743C3FD1-5850-4720-9BCF-3B2A9E96AA1A}" type="presOf" srcId="{98071F52-EB1A-4221-9C3A-A3550AE44E10}" destId="{D4E061D8-4437-4EB9-BE10-EF9000E73CF2}" srcOrd="0" destOrd="1" presId="urn:microsoft.com/office/officeart/2005/8/layout/hierarchy3"/>
    <dgm:cxn modelId="{DE37FB4F-35BB-4C23-8CEA-BFB1882BEE55}" srcId="{45BBD1B9-3C9B-47D1-869E-62705FE58354}" destId="{FAFB3694-78E7-464F-874D-7B41C9709ED3}" srcOrd="0" destOrd="0" parTransId="{6C40F6F0-2FC6-4BA0-AAD6-D7908C01BD90}" sibTransId="{D672D236-7362-461C-A8F0-6CAE08C70A77}"/>
    <dgm:cxn modelId="{FD3AD14C-E779-4CFE-B3BF-ED3D014955AD}" type="presParOf" srcId="{677E5174-3028-43AA-A11D-DC3C0E03774B}" destId="{3F5C2761-6EC1-45EF-A450-9E95150CB961}" srcOrd="0" destOrd="0" presId="urn:microsoft.com/office/officeart/2005/8/layout/hierarchy3"/>
    <dgm:cxn modelId="{4B1A529C-3D63-4852-B327-835BA702C294}" type="presParOf" srcId="{3F5C2761-6EC1-45EF-A450-9E95150CB961}" destId="{84BA603D-152D-416F-B807-6672B0CC4CB4}" srcOrd="0" destOrd="0" presId="urn:microsoft.com/office/officeart/2005/8/layout/hierarchy3"/>
    <dgm:cxn modelId="{E18E4731-298E-4FA6-B736-AA0A9959DB09}" type="presParOf" srcId="{84BA603D-152D-416F-B807-6672B0CC4CB4}" destId="{A0477D5D-295F-487B-84F9-2830FE177583}" srcOrd="0" destOrd="0" presId="urn:microsoft.com/office/officeart/2005/8/layout/hierarchy3"/>
    <dgm:cxn modelId="{2BA6131F-0370-4D41-8E7C-E26DAD8A3F47}" type="presParOf" srcId="{84BA603D-152D-416F-B807-6672B0CC4CB4}" destId="{C93AC3C0-0305-412D-B972-04C5BDC3DDFB}" srcOrd="1" destOrd="0" presId="urn:microsoft.com/office/officeart/2005/8/layout/hierarchy3"/>
    <dgm:cxn modelId="{7D287DFB-534D-497E-9800-69D311E6BADF}" type="presParOf" srcId="{3F5C2761-6EC1-45EF-A450-9E95150CB961}" destId="{9B49AF7A-9271-4C43-B923-7D11027A5306}" srcOrd="1" destOrd="0" presId="urn:microsoft.com/office/officeart/2005/8/layout/hierarchy3"/>
    <dgm:cxn modelId="{28FC7954-95FE-4127-BD12-281C5EF3FE90}" type="presParOf" srcId="{9B49AF7A-9271-4C43-B923-7D11027A5306}" destId="{0093879A-1DB6-4799-96F0-AF97B47B519F}" srcOrd="0" destOrd="0" presId="urn:microsoft.com/office/officeart/2005/8/layout/hierarchy3"/>
    <dgm:cxn modelId="{7F7143A7-A5D6-436A-B5B7-2F5652C2BF32}" type="presParOf" srcId="{9B49AF7A-9271-4C43-B923-7D11027A5306}" destId="{A1F7E463-C05D-4577-B422-DBAF3E9B16FE}" srcOrd="1" destOrd="0" presId="urn:microsoft.com/office/officeart/2005/8/layout/hierarchy3"/>
    <dgm:cxn modelId="{75FE908B-E910-4D5C-A9F9-BBCBE5455124}" type="presParOf" srcId="{9B49AF7A-9271-4C43-B923-7D11027A5306}" destId="{B1D7341B-3365-45F5-9CA3-F447BCDC6F41}" srcOrd="2" destOrd="0" presId="urn:microsoft.com/office/officeart/2005/8/layout/hierarchy3"/>
    <dgm:cxn modelId="{D6A8669D-2496-4E73-9F40-88BCC541A885}" type="presParOf" srcId="{9B49AF7A-9271-4C43-B923-7D11027A5306}" destId="{D4E061D8-4437-4EB9-BE10-EF9000E73CF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4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6A3EDC-FD9A-4033-8B2B-8F6AA557925D}">
      <dgm:prSet phldrT="[Text]"/>
      <dgm:spPr/>
      <dgm:t>
        <a:bodyPr/>
        <a:lstStyle/>
        <a:p>
          <a:r>
            <a:rPr lang="en-US" b="0" i="0" u="none" dirty="0" smtClean="0"/>
            <a:t>Generation DOCSYGEN HTML/XML </a:t>
          </a:r>
          <a:r>
            <a:rPr lang="en-US" dirty="0" smtClean="0"/>
            <a:t>for CPSS API</a:t>
          </a:r>
          <a:endParaRPr lang="en-US" dirty="0"/>
        </a:p>
      </dgm:t>
    </dgm:pt>
    <dgm:pt modelId="{1A20056D-512B-495C-A8D2-DC838CA75934}" type="parTrans" cxnId="{64AA8B21-6E9F-44FB-806C-1C673B97C4F3}">
      <dgm:prSet/>
      <dgm:spPr/>
      <dgm:t>
        <a:bodyPr/>
        <a:lstStyle/>
        <a:p>
          <a:endParaRPr lang="en-US"/>
        </a:p>
      </dgm:t>
    </dgm:pt>
    <dgm:pt modelId="{EBD50C13-0DE6-465B-B42D-35A09427051F}" type="sibTrans" cxnId="{64AA8B21-6E9F-44FB-806C-1C673B97C4F3}">
      <dgm:prSet/>
      <dgm:spPr/>
      <dgm:t>
        <a:bodyPr/>
        <a:lstStyle/>
        <a:p>
          <a:endParaRPr lang="en-US"/>
        </a:p>
      </dgm:t>
    </dgm:pt>
    <dgm:pt modelId="{2AD5B954-3646-47BA-9C57-F9E41C368716}">
      <dgm:prSet phldrT="[Text]"/>
      <dgm:spPr/>
      <dgm:t>
        <a:bodyPr/>
        <a:lstStyle/>
        <a:p>
          <a:r>
            <a:rPr lang="en-US" b="0" i="0" u="none" dirty="0" smtClean="0"/>
            <a:t>source code of the CPSS release</a:t>
          </a:r>
          <a:endParaRPr lang="en-US" dirty="0"/>
        </a:p>
      </dgm:t>
    </dgm:pt>
    <dgm:pt modelId="{045F6BAB-C445-4FA7-B467-7D4AEC5BEC32}" type="parTrans" cxnId="{BAD682E2-98AF-4778-AFFE-FE3586200D48}">
      <dgm:prSet/>
      <dgm:spPr/>
      <dgm:t>
        <a:bodyPr/>
        <a:lstStyle/>
        <a:p>
          <a:endParaRPr lang="en-US"/>
        </a:p>
      </dgm:t>
    </dgm:pt>
    <dgm:pt modelId="{3F9302A8-6A09-4466-8C63-60846182EC18}" type="sibTrans" cxnId="{BAD682E2-98AF-4778-AFFE-FE3586200D48}">
      <dgm:prSet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CD01F408-4F56-433E-B623-B79C1069451D}">
      <dgm:prSet phldrT="[Text]"/>
      <dgm:spPr/>
      <dgm:t>
        <a:bodyPr/>
        <a:lstStyle/>
        <a:p>
          <a:r>
            <a:rPr lang="en-US" dirty="0" smtClean="0"/>
            <a:t>Filter for customer API</a:t>
          </a:r>
          <a:endParaRPr lang="en-US" dirty="0"/>
        </a:p>
      </dgm:t>
    </dgm:pt>
    <dgm:pt modelId="{EE134CBF-810A-4ADD-AF08-64CB121D9961}" type="parTrans" cxnId="{454CC668-265F-43ED-922C-AB0403D4AE46}">
      <dgm:prSet/>
      <dgm:spPr/>
      <dgm:t>
        <a:bodyPr/>
        <a:lstStyle/>
        <a:p>
          <a:endParaRPr lang="en-US"/>
        </a:p>
      </dgm:t>
    </dgm:pt>
    <dgm:pt modelId="{56F6BD6D-390B-457D-8DEF-7CB6562053E3}" type="sibTrans" cxnId="{454CC668-265F-43ED-922C-AB0403D4AE46}">
      <dgm:prSet/>
      <dgm:spPr/>
      <dgm:t>
        <a:bodyPr/>
        <a:lstStyle/>
        <a:p>
          <a:endParaRPr lang="en-US"/>
        </a:p>
      </dgm:t>
    </dgm:pt>
    <dgm:pt modelId="{F5658357-5AB9-4AC7-8B45-7C04DAF77B7F}">
      <dgm:prSet phldrT="[Text]"/>
      <dgm:spPr/>
      <dgm:t>
        <a:bodyPr/>
        <a:lstStyle/>
        <a:p>
          <a:r>
            <a:rPr lang="en-US" dirty="0" smtClean="0"/>
            <a:t>Clean UP code</a:t>
          </a:r>
          <a:endParaRPr lang="en-US" dirty="0"/>
        </a:p>
      </dgm:t>
    </dgm:pt>
    <dgm:pt modelId="{6718B395-9B35-4112-BE0C-E39B06F53BD6}" type="parTrans" cxnId="{C7ABEF7D-6250-44F5-9926-28038D362E2F}">
      <dgm:prSet/>
      <dgm:spPr/>
      <dgm:t>
        <a:bodyPr/>
        <a:lstStyle/>
        <a:p>
          <a:endParaRPr lang="en-US"/>
        </a:p>
      </dgm:t>
    </dgm:pt>
    <dgm:pt modelId="{5931D14C-D4CC-4BB9-A0FC-03474D033276}" type="sibTrans" cxnId="{C7ABEF7D-6250-44F5-9926-28038D362E2F}">
      <dgm:prSet/>
      <dgm:spPr/>
      <dgm:t>
        <a:bodyPr/>
        <a:lstStyle/>
        <a:p>
          <a:endParaRPr lang="en-US"/>
        </a:p>
      </dgm:t>
    </dgm:pt>
    <dgm:pt modelId="{4F2CC827-6DA8-4ACC-AEE4-B96C406428DF}" type="pres">
      <dgm:prSet presAssocID="{04C463D0-A551-4DD3-B727-FA4FD34BC4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5C662B2-1587-4053-A73C-5C19F6253999}" type="pres">
      <dgm:prSet presAssocID="{2AD5B954-3646-47BA-9C57-F9E41C368716}" presName="vertOne" presStyleCnt="0"/>
      <dgm:spPr/>
    </dgm:pt>
    <dgm:pt modelId="{0F13D9E7-D654-4648-A826-393F9D77C6E7}" type="pres">
      <dgm:prSet presAssocID="{2AD5B954-3646-47BA-9C57-F9E41C368716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3F9D2B-BCD7-4A7F-BA67-B47C3837AAD1}" type="pres">
      <dgm:prSet presAssocID="{2AD5B954-3646-47BA-9C57-F9E41C368716}" presName="parTransOne" presStyleCnt="0"/>
      <dgm:spPr/>
    </dgm:pt>
    <dgm:pt modelId="{14452636-4DFE-4E8C-BCA8-A01DD8CCF58A}" type="pres">
      <dgm:prSet presAssocID="{2AD5B954-3646-47BA-9C57-F9E41C368716}" presName="horzOne" presStyleCnt="0"/>
      <dgm:spPr/>
    </dgm:pt>
    <dgm:pt modelId="{60CEB477-D857-42D5-84D2-0F725D753984}" type="pres">
      <dgm:prSet presAssocID="{CD01F408-4F56-433E-B623-B79C1069451D}" presName="vertTwo" presStyleCnt="0"/>
      <dgm:spPr/>
    </dgm:pt>
    <dgm:pt modelId="{35BCE5A5-261D-4AFA-9EAB-3A1A6C1FC914}" type="pres">
      <dgm:prSet presAssocID="{CD01F408-4F56-433E-B623-B79C1069451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7CA86F-32D4-419C-8BFB-AFE305ABE879}" type="pres">
      <dgm:prSet presAssocID="{CD01F408-4F56-433E-B623-B79C1069451D}" presName="parTransTwo" presStyleCnt="0"/>
      <dgm:spPr/>
    </dgm:pt>
    <dgm:pt modelId="{9757C98B-9382-4170-9875-445C8E9EF290}" type="pres">
      <dgm:prSet presAssocID="{CD01F408-4F56-433E-B623-B79C1069451D}" presName="horzTwo" presStyleCnt="0"/>
      <dgm:spPr/>
    </dgm:pt>
    <dgm:pt modelId="{34EE21D4-7B0C-4857-9FAB-4D5E61685DE8}" type="pres">
      <dgm:prSet presAssocID="{AC6A3EDC-FD9A-4033-8B2B-8F6AA557925D}" presName="vertThree" presStyleCnt="0"/>
      <dgm:spPr/>
    </dgm:pt>
    <dgm:pt modelId="{995CB81E-7B49-4A1D-B855-66942CDF4857}" type="pres">
      <dgm:prSet presAssocID="{AC6A3EDC-FD9A-4033-8B2B-8F6AA557925D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DE059D-5EE9-40E5-BCAB-4758E06928DA}" type="pres">
      <dgm:prSet presAssocID="{AC6A3EDC-FD9A-4033-8B2B-8F6AA557925D}" presName="parTransThree" presStyleCnt="0"/>
      <dgm:spPr/>
    </dgm:pt>
    <dgm:pt modelId="{EFC1453C-6512-4FFD-8CC5-4F5AA6038CC2}" type="pres">
      <dgm:prSet presAssocID="{AC6A3EDC-FD9A-4033-8B2B-8F6AA557925D}" presName="horzThree" presStyleCnt="0"/>
      <dgm:spPr/>
    </dgm:pt>
    <dgm:pt modelId="{BE62294E-6E9C-4AEC-8BFD-5008D78209B5}" type="pres">
      <dgm:prSet presAssocID="{B090D11C-97E1-4855-B98A-8677534F53AD}" presName="vertFour" presStyleCnt="0">
        <dgm:presLayoutVars>
          <dgm:chPref val="3"/>
        </dgm:presLayoutVars>
      </dgm:prSet>
      <dgm:spPr/>
    </dgm:pt>
    <dgm:pt modelId="{D2B38EA9-A86F-44A3-A26B-CAE851733528}" type="pres">
      <dgm:prSet presAssocID="{B090D11C-97E1-4855-B98A-8677534F53A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C74F76-D0AD-4E84-966C-E06DCC804FF4}" type="pres">
      <dgm:prSet presAssocID="{B090D11C-97E1-4855-B98A-8677534F53AD}" presName="parTransFour" presStyleCnt="0"/>
      <dgm:spPr/>
    </dgm:pt>
    <dgm:pt modelId="{D5A8CE1E-B455-41EE-AE59-72C1F462F7CF}" type="pres">
      <dgm:prSet presAssocID="{B090D11C-97E1-4855-B98A-8677534F53AD}" presName="horzFour" presStyleCnt="0"/>
      <dgm:spPr/>
    </dgm:pt>
    <dgm:pt modelId="{1A2EE356-5E6D-4768-A7CE-C4083BA14E8C}" type="pres">
      <dgm:prSet presAssocID="{F5658357-5AB9-4AC7-8B45-7C04DAF77B7F}" presName="vertFour" presStyleCnt="0">
        <dgm:presLayoutVars>
          <dgm:chPref val="3"/>
        </dgm:presLayoutVars>
      </dgm:prSet>
      <dgm:spPr/>
    </dgm:pt>
    <dgm:pt modelId="{36E8D167-11A4-4CE8-A4EE-5031C60C4D9A}" type="pres">
      <dgm:prSet presAssocID="{F5658357-5AB9-4AC7-8B45-7C04DAF77B7F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6505F-759A-4EBE-B2A8-BEF4DF1F5FB8}" type="pres">
      <dgm:prSet presAssocID="{F5658357-5AB9-4AC7-8B45-7C04DAF77B7F}" presName="horzFour" presStyleCnt="0"/>
      <dgm:spPr/>
    </dgm:pt>
  </dgm:ptLst>
  <dgm:cxnLst>
    <dgm:cxn modelId="{E2922AB5-D67C-442F-A538-69D332FF7AF9}" type="presOf" srcId="{04C463D0-A551-4DD3-B727-FA4FD34BC472}" destId="{4F2CC827-6DA8-4ACC-AEE4-B96C406428DF}" srcOrd="0" destOrd="0" presId="urn:microsoft.com/office/officeart/2005/8/layout/hierarchy4"/>
    <dgm:cxn modelId="{64AA8B21-6E9F-44FB-806C-1C673B97C4F3}" srcId="{CD01F408-4F56-433E-B623-B79C1069451D}" destId="{AC6A3EDC-FD9A-4033-8B2B-8F6AA557925D}" srcOrd="0" destOrd="0" parTransId="{1A20056D-512B-495C-A8D2-DC838CA75934}" sibTransId="{EBD50C13-0DE6-465B-B42D-35A09427051F}"/>
    <dgm:cxn modelId="{D1FF7AC2-8C68-4CFA-A5B7-F17D9BF6D068}" type="presOf" srcId="{2AD5B954-3646-47BA-9C57-F9E41C368716}" destId="{0F13D9E7-D654-4648-A826-393F9D77C6E7}" srcOrd="0" destOrd="0" presId="urn:microsoft.com/office/officeart/2005/8/layout/hierarchy4"/>
    <dgm:cxn modelId="{C2983974-C2D8-4C52-A3F7-C80AF107F971}" type="presOf" srcId="{AC6A3EDC-FD9A-4033-8B2B-8F6AA557925D}" destId="{995CB81E-7B49-4A1D-B855-66942CDF4857}" srcOrd="0" destOrd="0" presId="urn:microsoft.com/office/officeart/2005/8/layout/hierarchy4"/>
    <dgm:cxn modelId="{C7ABEF7D-6250-44F5-9926-28038D362E2F}" srcId="{B090D11C-97E1-4855-B98A-8677534F53AD}" destId="{F5658357-5AB9-4AC7-8B45-7C04DAF77B7F}" srcOrd="0" destOrd="0" parTransId="{6718B395-9B35-4112-BE0C-E39B06F53BD6}" sibTransId="{5931D14C-D4CC-4BB9-A0FC-03474D033276}"/>
    <dgm:cxn modelId="{DE043092-076D-47C1-852F-45F3FDC088DF}" type="presOf" srcId="{F5658357-5AB9-4AC7-8B45-7C04DAF77B7F}" destId="{36E8D167-11A4-4CE8-A4EE-5031C60C4D9A}" srcOrd="0" destOrd="0" presId="urn:microsoft.com/office/officeart/2005/8/layout/hierarchy4"/>
    <dgm:cxn modelId="{116E514C-506B-4054-90F3-559660E2AECC}" srcId="{AC6A3EDC-FD9A-4033-8B2B-8F6AA557925D}" destId="{B090D11C-97E1-4855-B98A-8677534F53AD}" srcOrd="0" destOrd="0" parTransId="{77D338E6-488F-4D29-A4D0-17034CC5C1A3}" sibTransId="{526758D3-6741-4227-BC02-6C0E8F8AD487}"/>
    <dgm:cxn modelId="{454CC668-265F-43ED-922C-AB0403D4AE46}" srcId="{2AD5B954-3646-47BA-9C57-F9E41C368716}" destId="{CD01F408-4F56-433E-B623-B79C1069451D}" srcOrd="0" destOrd="0" parTransId="{EE134CBF-810A-4ADD-AF08-64CB121D9961}" sibTransId="{56F6BD6D-390B-457D-8DEF-7CB6562053E3}"/>
    <dgm:cxn modelId="{C9691C16-3DC2-4D31-9412-EE5CEC426FA3}" type="presOf" srcId="{B090D11C-97E1-4855-B98A-8677534F53AD}" destId="{D2B38EA9-A86F-44A3-A26B-CAE851733528}" srcOrd="0" destOrd="0" presId="urn:microsoft.com/office/officeart/2005/8/layout/hierarchy4"/>
    <dgm:cxn modelId="{BAD682E2-98AF-4778-AFFE-FE3586200D48}" srcId="{04C463D0-A551-4DD3-B727-FA4FD34BC472}" destId="{2AD5B954-3646-47BA-9C57-F9E41C368716}" srcOrd="0" destOrd="0" parTransId="{045F6BAB-C445-4FA7-B467-7D4AEC5BEC32}" sibTransId="{3F9302A8-6A09-4466-8C63-60846182EC18}"/>
    <dgm:cxn modelId="{71C49BB0-64D5-4CCC-919F-10BD1D35FC71}" type="presOf" srcId="{CD01F408-4F56-433E-B623-B79C1069451D}" destId="{35BCE5A5-261D-4AFA-9EAB-3A1A6C1FC914}" srcOrd="0" destOrd="0" presId="urn:microsoft.com/office/officeart/2005/8/layout/hierarchy4"/>
    <dgm:cxn modelId="{95BEB765-DF20-481C-9484-F333D9C2C50A}" type="presParOf" srcId="{4F2CC827-6DA8-4ACC-AEE4-B96C406428DF}" destId="{65C662B2-1587-4053-A73C-5C19F6253999}" srcOrd="0" destOrd="0" presId="urn:microsoft.com/office/officeart/2005/8/layout/hierarchy4"/>
    <dgm:cxn modelId="{C3968501-41DC-4F58-944E-C65D5E5D0CE2}" type="presParOf" srcId="{65C662B2-1587-4053-A73C-5C19F6253999}" destId="{0F13D9E7-D654-4648-A826-393F9D77C6E7}" srcOrd="0" destOrd="0" presId="urn:microsoft.com/office/officeart/2005/8/layout/hierarchy4"/>
    <dgm:cxn modelId="{ABC199F1-37B4-486A-8DB1-1251C9F81905}" type="presParOf" srcId="{65C662B2-1587-4053-A73C-5C19F6253999}" destId="{273F9D2B-BCD7-4A7F-BA67-B47C3837AAD1}" srcOrd="1" destOrd="0" presId="urn:microsoft.com/office/officeart/2005/8/layout/hierarchy4"/>
    <dgm:cxn modelId="{CC654548-37D1-45A2-8A91-1E403B141468}" type="presParOf" srcId="{65C662B2-1587-4053-A73C-5C19F6253999}" destId="{14452636-4DFE-4E8C-BCA8-A01DD8CCF58A}" srcOrd="2" destOrd="0" presId="urn:microsoft.com/office/officeart/2005/8/layout/hierarchy4"/>
    <dgm:cxn modelId="{EC359B94-FE3E-4A30-A2E7-F88F6E15DB45}" type="presParOf" srcId="{14452636-4DFE-4E8C-BCA8-A01DD8CCF58A}" destId="{60CEB477-D857-42D5-84D2-0F725D753984}" srcOrd="0" destOrd="0" presId="urn:microsoft.com/office/officeart/2005/8/layout/hierarchy4"/>
    <dgm:cxn modelId="{9BD9972E-7D31-4DAE-887F-62991A1ACEB5}" type="presParOf" srcId="{60CEB477-D857-42D5-84D2-0F725D753984}" destId="{35BCE5A5-261D-4AFA-9EAB-3A1A6C1FC914}" srcOrd="0" destOrd="0" presId="urn:microsoft.com/office/officeart/2005/8/layout/hierarchy4"/>
    <dgm:cxn modelId="{7F51903C-1402-4E3C-80A1-512C37FEBF8E}" type="presParOf" srcId="{60CEB477-D857-42D5-84D2-0F725D753984}" destId="{527CA86F-32D4-419C-8BFB-AFE305ABE879}" srcOrd="1" destOrd="0" presId="urn:microsoft.com/office/officeart/2005/8/layout/hierarchy4"/>
    <dgm:cxn modelId="{AC2368BF-413B-4F0E-A1A6-279EB769DDAE}" type="presParOf" srcId="{60CEB477-D857-42D5-84D2-0F725D753984}" destId="{9757C98B-9382-4170-9875-445C8E9EF290}" srcOrd="2" destOrd="0" presId="urn:microsoft.com/office/officeart/2005/8/layout/hierarchy4"/>
    <dgm:cxn modelId="{32567F85-A423-4B63-9070-7E6E1EF2B05C}" type="presParOf" srcId="{9757C98B-9382-4170-9875-445C8E9EF290}" destId="{34EE21D4-7B0C-4857-9FAB-4D5E61685DE8}" srcOrd="0" destOrd="0" presId="urn:microsoft.com/office/officeart/2005/8/layout/hierarchy4"/>
    <dgm:cxn modelId="{E8997FDF-E179-45DB-886A-B2C3C59D7DFD}" type="presParOf" srcId="{34EE21D4-7B0C-4857-9FAB-4D5E61685DE8}" destId="{995CB81E-7B49-4A1D-B855-66942CDF4857}" srcOrd="0" destOrd="0" presId="urn:microsoft.com/office/officeart/2005/8/layout/hierarchy4"/>
    <dgm:cxn modelId="{181A93B0-2BD4-4939-9B74-9F1CED4E5DC3}" type="presParOf" srcId="{34EE21D4-7B0C-4857-9FAB-4D5E61685DE8}" destId="{35DE059D-5EE9-40E5-BCAB-4758E06928DA}" srcOrd="1" destOrd="0" presId="urn:microsoft.com/office/officeart/2005/8/layout/hierarchy4"/>
    <dgm:cxn modelId="{7A26FE48-DC55-4837-9A61-E66DCAD00A0A}" type="presParOf" srcId="{34EE21D4-7B0C-4857-9FAB-4D5E61685DE8}" destId="{EFC1453C-6512-4FFD-8CC5-4F5AA6038CC2}" srcOrd="2" destOrd="0" presId="urn:microsoft.com/office/officeart/2005/8/layout/hierarchy4"/>
    <dgm:cxn modelId="{D904CC28-3A75-4C73-A4DE-FB2CC6D6A3D5}" type="presParOf" srcId="{EFC1453C-6512-4FFD-8CC5-4F5AA6038CC2}" destId="{BE62294E-6E9C-4AEC-8BFD-5008D78209B5}" srcOrd="0" destOrd="0" presId="urn:microsoft.com/office/officeart/2005/8/layout/hierarchy4"/>
    <dgm:cxn modelId="{F971B25F-0F94-4B61-995F-EB45DF671C15}" type="presParOf" srcId="{BE62294E-6E9C-4AEC-8BFD-5008D78209B5}" destId="{D2B38EA9-A86F-44A3-A26B-CAE851733528}" srcOrd="0" destOrd="0" presId="urn:microsoft.com/office/officeart/2005/8/layout/hierarchy4"/>
    <dgm:cxn modelId="{1ADCE73E-0B16-4A16-9784-8AD11E0349D9}" type="presParOf" srcId="{BE62294E-6E9C-4AEC-8BFD-5008D78209B5}" destId="{C4C74F76-D0AD-4E84-966C-E06DCC804FF4}" srcOrd="1" destOrd="0" presId="urn:microsoft.com/office/officeart/2005/8/layout/hierarchy4"/>
    <dgm:cxn modelId="{12EE1E0B-1F48-4880-9397-8C56D1C27EDE}" type="presParOf" srcId="{BE62294E-6E9C-4AEC-8BFD-5008D78209B5}" destId="{D5A8CE1E-B455-41EE-AE59-72C1F462F7CF}" srcOrd="2" destOrd="0" presId="urn:microsoft.com/office/officeart/2005/8/layout/hierarchy4"/>
    <dgm:cxn modelId="{0511F760-2D4C-417A-9F8A-EECDC7673988}" type="presParOf" srcId="{D5A8CE1E-B455-41EE-AE59-72C1F462F7CF}" destId="{1A2EE356-5E6D-4768-A7CE-C4083BA14E8C}" srcOrd="0" destOrd="0" presId="urn:microsoft.com/office/officeart/2005/8/layout/hierarchy4"/>
    <dgm:cxn modelId="{47793656-C4D4-4121-B843-DA94D35E4858}" type="presParOf" srcId="{1A2EE356-5E6D-4768-A7CE-C4083BA14E8C}" destId="{36E8D167-11A4-4CE8-A4EE-5031C60C4D9A}" srcOrd="0" destOrd="0" presId="urn:microsoft.com/office/officeart/2005/8/layout/hierarchy4"/>
    <dgm:cxn modelId="{F093C8D2-A89B-4ADE-B073-AE619B5DC7B4}" type="presParOf" srcId="{1A2EE356-5E6D-4768-A7CE-C4083BA14E8C}" destId="{3AF6505F-759A-4EBE-B2A8-BEF4DF1F5FB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4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dirty="0" smtClean="0"/>
            <a:t>Creating customer folder for API files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7EA7A0D4-613B-4B7E-A982-AC23189D529D}">
      <dgm:prSet phldrT="[Text]"/>
      <dgm:spPr/>
      <dgm:t>
        <a:bodyPr/>
        <a:lstStyle/>
        <a:p>
          <a:r>
            <a:rPr lang="en-US" b="1" i="0" u="none" dirty="0" smtClean="0"/>
            <a:t>Generation DOCSYGEN XML </a:t>
          </a:r>
          <a:r>
            <a:rPr lang="en-US" b="1" dirty="0" smtClean="0"/>
            <a:t>for temp CPSS API</a:t>
          </a:r>
          <a:endParaRPr lang="en-US" dirty="0"/>
        </a:p>
      </dgm:t>
    </dgm:pt>
    <dgm:pt modelId="{9C41C02E-1363-48BB-B6B4-8C421255ADF6}" type="parTrans" cxnId="{4937FF1E-9251-4F33-9899-ED3AB1DBEAF5}">
      <dgm:prSet/>
      <dgm:spPr/>
      <dgm:t>
        <a:bodyPr/>
        <a:lstStyle/>
        <a:p>
          <a:endParaRPr lang="en-US"/>
        </a:p>
      </dgm:t>
    </dgm:pt>
    <dgm:pt modelId="{F6CAD247-593A-43ED-B20E-7AF6F267C584}" type="sibTrans" cxnId="{4937FF1E-9251-4F33-9899-ED3AB1DBEAF5}">
      <dgm:prSet/>
      <dgm:spPr/>
      <dgm:t>
        <a:bodyPr/>
        <a:lstStyle/>
        <a:p>
          <a:endParaRPr lang="en-US"/>
        </a:p>
      </dgm:t>
    </dgm:pt>
    <dgm:pt modelId="{B3C217FB-E2EE-4B43-A4AB-F9AEF1956E0A}">
      <dgm:prSet phldrT="[Text]"/>
      <dgm:spPr/>
      <dgm:t>
        <a:bodyPr/>
        <a:lstStyle/>
        <a:p>
          <a:r>
            <a:rPr lang="en-US" dirty="0" smtClean="0"/>
            <a:t>Creating temp folder for customer API files</a:t>
          </a:r>
          <a:endParaRPr lang="en-US" dirty="0"/>
        </a:p>
      </dgm:t>
    </dgm:pt>
    <dgm:pt modelId="{2B2C2F2A-2B8C-46FD-BD1F-305AAAFB5296}" type="parTrans" cxnId="{8F16D7D8-2C31-40CE-8B90-B2DA811B3D21}">
      <dgm:prSet/>
      <dgm:spPr/>
      <dgm:t>
        <a:bodyPr/>
        <a:lstStyle/>
        <a:p>
          <a:endParaRPr lang="en-US"/>
        </a:p>
      </dgm:t>
    </dgm:pt>
    <dgm:pt modelId="{95FEB874-8E37-4717-80B2-428455B3C2FF}" type="sibTrans" cxnId="{8F16D7D8-2C31-40CE-8B90-B2DA811B3D21}">
      <dgm:prSet/>
      <dgm:spPr/>
      <dgm:t>
        <a:bodyPr/>
        <a:lstStyle/>
        <a:p>
          <a:endParaRPr lang="en-US"/>
        </a:p>
      </dgm:t>
    </dgm:pt>
    <dgm:pt modelId="{67F0CD04-A2B0-4943-80DF-CD378A2CFB81}">
      <dgm:prSet phldrT="[Text]"/>
      <dgm:spPr/>
      <dgm:t>
        <a:bodyPr/>
        <a:lstStyle/>
        <a:p>
          <a:r>
            <a:rPr lang="en-US" i="1" dirty="0" smtClean="0"/>
            <a:t>XML parsing and Filtering for customer API functions</a:t>
          </a:r>
          <a:endParaRPr lang="en-US" i="1" dirty="0"/>
        </a:p>
      </dgm:t>
    </dgm:pt>
    <dgm:pt modelId="{034B4DE6-D79B-48C0-8CB6-BEDD175BB3AD}" type="parTrans" cxnId="{92818DF0-B134-42DC-878E-033439E6F254}">
      <dgm:prSet/>
      <dgm:spPr/>
      <dgm:t>
        <a:bodyPr/>
        <a:lstStyle/>
        <a:p>
          <a:endParaRPr lang="en-US"/>
        </a:p>
      </dgm:t>
    </dgm:pt>
    <dgm:pt modelId="{83F43F94-97AB-4DBF-99BC-EEDC3E13D385}" type="sibTrans" cxnId="{92818DF0-B134-42DC-878E-033439E6F254}">
      <dgm:prSet/>
      <dgm:spPr/>
      <dgm:t>
        <a:bodyPr/>
        <a:lstStyle/>
        <a:p>
          <a:endParaRPr lang="en-US"/>
        </a:p>
      </dgm:t>
    </dgm:pt>
    <dgm:pt modelId="{4B92C6ED-EB4F-4AE6-8245-2CB991A21293}">
      <dgm:prSet phldrT="[Text]"/>
      <dgm:spPr/>
      <dgm:t>
        <a:bodyPr/>
        <a:lstStyle/>
        <a:p>
          <a:r>
            <a:rPr lang="en-US" b="1" i="0" u="none" dirty="0" smtClean="0"/>
            <a:t>Generation DOCSYGEN HTML/XML </a:t>
          </a:r>
          <a:r>
            <a:rPr lang="en-US" b="1" dirty="0" smtClean="0"/>
            <a:t>for </a:t>
          </a:r>
          <a:r>
            <a:rPr lang="en-US" dirty="0" smtClean="0"/>
            <a:t>customer </a:t>
          </a:r>
          <a:r>
            <a:rPr lang="en-US" b="1" dirty="0" smtClean="0"/>
            <a:t> CPSS API</a:t>
          </a:r>
          <a:endParaRPr lang="en-US" dirty="0"/>
        </a:p>
      </dgm:t>
    </dgm:pt>
    <dgm:pt modelId="{AF6EC62E-C4F9-4F8F-9690-52AB1B8A4DD4}" type="parTrans" cxnId="{A067422F-35CC-4A7A-B170-E7075313FA10}">
      <dgm:prSet/>
      <dgm:spPr/>
      <dgm:t>
        <a:bodyPr/>
        <a:lstStyle/>
        <a:p>
          <a:endParaRPr lang="en-US"/>
        </a:p>
      </dgm:t>
    </dgm:pt>
    <dgm:pt modelId="{F3F2C5E4-4CCE-4356-88B5-B8592B1DAE54}" type="sibTrans" cxnId="{A067422F-35CC-4A7A-B170-E7075313FA10}">
      <dgm:prSet/>
      <dgm:spPr/>
      <dgm:t>
        <a:bodyPr/>
        <a:lstStyle/>
        <a:p>
          <a:endParaRPr lang="en-US"/>
        </a:p>
      </dgm:t>
    </dgm:pt>
    <dgm:pt modelId="{6300F918-1CCE-4909-A226-B5CD4B0FE482}" type="pres">
      <dgm:prSet presAssocID="{04C463D0-A551-4DD3-B727-FA4FD34BC4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48C15D-BF07-4820-B69B-4C103372CBF3}" type="pres">
      <dgm:prSet presAssocID="{B3C217FB-E2EE-4B43-A4AB-F9AEF1956E0A}" presName="vertOne" presStyleCnt="0"/>
      <dgm:spPr/>
    </dgm:pt>
    <dgm:pt modelId="{90EA5AE6-89AD-4235-AD07-4E8CDDCF6FB7}" type="pres">
      <dgm:prSet presAssocID="{B3C217FB-E2EE-4B43-A4AB-F9AEF1956E0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361AB2-56B9-4F74-BDC6-C860C15F1723}" type="pres">
      <dgm:prSet presAssocID="{B3C217FB-E2EE-4B43-A4AB-F9AEF1956E0A}" presName="parTransOne" presStyleCnt="0"/>
      <dgm:spPr/>
    </dgm:pt>
    <dgm:pt modelId="{FA4CBD08-7F94-418A-9BAD-4C90E1AB8C20}" type="pres">
      <dgm:prSet presAssocID="{B3C217FB-E2EE-4B43-A4AB-F9AEF1956E0A}" presName="horzOne" presStyleCnt="0"/>
      <dgm:spPr/>
    </dgm:pt>
    <dgm:pt modelId="{336B2070-93A4-4E51-90D0-619BD03C9BF7}" type="pres">
      <dgm:prSet presAssocID="{7EA7A0D4-613B-4B7E-A982-AC23189D529D}" presName="vertTwo" presStyleCnt="0"/>
      <dgm:spPr/>
    </dgm:pt>
    <dgm:pt modelId="{99DEFE1D-E41A-49E4-B930-A7C2AD25AF3F}" type="pres">
      <dgm:prSet presAssocID="{7EA7A0D4-613B-4B7E-A982-AC23189D529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F98733-C01B-46FF-8DA5-6900D550E9CB}" type="pres">
      <dgm:prSet presAssocID="{7EA7A0D4-613B-4B7E-A982-AC23189D529D}" presName="parTransTwo" presStyleCnt="0"/>
      <dgm:spPr/>
    </dgm:pt>
    <dgm:pt modelId="{0F1F93B3-86B5-417A-A43D-4BEC007019EE}" type="pres">
      <dgm:prSet presAssocID="{7EA7A0D4-613B-4B7E-A982-AC23189D529D}" presName="horzTwo" presStyleCnt="0"/>
      <dgm:spPr/>
    </dgm:pt>
    <dgm:pt modelId="{278DBE1C-0238-4363-9CE6-A68D6581CCDF}" type="pres">
      <dgm:prSet presAssocID="{67F0CD04-A2B0-4943-80DF-CD378A2CFB81}" presName="vertThree" presStyleCnt="0"/>
      <dgm:spPr/>
    </dgm:pt>
    <dgm:pt modelId="{1389C7FA-6BFC-4E73-8252-6288E4343A07}" type="pres">
      <dgm:prSet presAssocID="{67F0CD04-A2B0-4943-80DF-CD378A2CFB81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38E7A7-9E8D-4752-8CC8-EC595A712B1C}" type="pres">
      <dgm:prSet presAssocID="{67F0CD04-A2B0-4943-80DF-CD378A2CFB81}" presName="parTransThree" presStyleCnt="0"/>
      <dgm:spPr/>
    </dgm:pt>
    <dgm:pt modelId="{62B156A3-F986-4AEF-8D37-B3860A6F95BD}" type="pres">
      <dgm:prSet presAssocID="{67F0CD04-A2B0-4943-80DF-CD378A2CFB81}" presName="horzThree" presStyleCnt="0"/>
      <dgm:spPr/>
    </dgm:pt>
    <dgm:pt modelId="{0AD71B95-3A01-497E-B74D-226D873156BD}" type="pres">
      <dgm:prSet presAssocID="{B090D11C-97E1-4855-B98A-8677534F53AD}" presName="vertFour" presStyleCnt="0">
        <dgm:presLayoutVars>
          <dgm:chPref val="3"/>
        </dgm:presLayoutVars>
      </dgm:prSet>
      <dgm:spPr/>
    </dgm:pt>
    <dgm:pt modelId="{C14A0B13-8157-498E-8E6A-52F84DC963DF}" type="pres">
      <dgm:prSet presAssocID="{B090D11C-97E1-4855-B98A-8677534F53A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020FB3-65EE-40C6-858D-C48B2CBACDEF}" type="pres">
      <dgm:prSet presAssocID="{B090D11C-97E1-4855-B98A-8677534F53AD}" presName="parTransFour" presStyleCnt="0"/>
      <dgm:spPr/>
    </dgm:pt>
    <dgm:pt modelId="{E53982CE-4424-4081-830D-C47BFEE7CE60}" type="pres">
      <dgm:prSet presAssocID="{B090D11C-97E1-4855-B98A-8677534F53AD}" presName="horzFour" presStyleCnt="0"/>
      <dgm:spPr/>
    </dgm:pt>
    <dgm:pt modelId="{90E6EEF8-9ADF-4DAA-9810-D72CC00BEA29}" type="pres">
      <dgm:prSet presAssocID="{4B92C6ED-EB4F-4AE6-8245-2CB991A21293}" presName="vertFour" presStyleCnt="0">
        <dgm:presLayoutVars>
          <dgm:chPref val="3"/>
        </dgm:presLayoutVars>
      </dgm:prSet>
      <dgm:spPr/>
    </dgm:pt>
    <dgm:pt modelId="{8804DD30-D550-4CAD-87A7-3B1F09EC21D6}" type="pres">
      <dgm:prSet presAssocID="{4B92C6ED-EB4F-4AE6-8245-2CB991A21293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31B7A5-BD59-4591-B06E-1C2D0C453917}" type="pres">
      <dgm:prSet presAssocID="{4B92C6ED-EB4F-4AE6-8245-2CB991A21293}" presName="horzFour" presStyleCnt="0"/>
      <dgm:spPr/>
    </dgm:pt>
  </dgm:ptLst>
  <dgm:cxnLst>
    <dgm:cxn modelId="{8F16D7D8-2C31-40CE-8B90-B2DA811B3D21}" srcId="{04C463D0-A551-4DD3-B727-FA4FD34BC472}" destId="{B3C217FB-E2EE-4B43-A4AB-F9AEF1956E0A}" srcOrd="0" destOrd="0" parTransId="{2B2C2F2A-2B8C-46FD-BD1F-305AAAFB5296}" sibTransId="{95FEB874-8E37-4717-80B2-428455B3C2FF}"/>
    <dgm:cxn modelId="{116E514C-506B-4054-90F3-559660E2AECC}" srcId="{67F0CD04-A2B0-4943-80DF-CD378A2CFB81}" destId="{B090D11C-97E1-4855-B98A-8677534F53AD}" srcOrd="0" destOrd="0" parTransId="{77D338E6-488F-4D29-A4D0-17034CC5C1A3}" sibTransId="{526758D3-6741-4227-BC02-6C0E8F8AD487}"/>
    <dgm:cxn modelId="{851D81F7-69AB-4587-98B7-18B703C089D2}" type="presOf" srcId="{B090D11C-97E1-4855-B98A-8677534F53AD}" destId="{C14A0B13-8157-498E-8E6A-52F84DC963DF}" srcOrd="0" destOrd="0" presId="urn:microsoft.com/office/officeart/2005/8/layout/hierarchy4"/>
    <dgm:cxn modelId="{4513FDA1-DADB-49B9-A2F6-F2784CFE6C28}" type="presOf" srcId="{4B92C6ED-EB4F-4AE6-8245-2CB991A21293}" destId="{8804DD30-D550-4CAD-87A7-3B1F09EC21D6}" srcOrd="0" destOrd="0" presId="urn:microsoft.com/office/officeart/2005/8/layout/hierarchy4"/>
    <dgm:cxn modelId="{A87F0D34-5FC7-450B-B2E4-2A0A82525A4B}" type="presOf" srcId="{04C463D0-A551-4DD3-B727-FA4FD34BC472}" destId="{6300F918-1CCE-4909-A226-B5CD4B0FE482}" srcOrd="0" destOrd="0" presId="urn:microsoft.com/office/officeart/2005/8/layout/hierarchy4"/>
    <dgm:cxn modelId="{92818DF0-B134-42DC-878E-033439E6F254}" srcId="{7EA7A0D4-613B-4B7E-A982-AC23189D529D}" destId="{67F0CD04-A2B0-4943-80DF-CD378A2CFB81}" srcOrd="0" destOrd="0" parTransId="{034B4DE6-D79B-48C0-8CB6-BEDD175BB3AD}" sibTransId="{83F43F94-97AB-4DBF-99BC-EEDC3E13D385}"/>
    <dgm:cxn modelId="{A067422F-35CC-4A7A-B170-E7075313FA10}" srcId="{B090D11C-97E1-4855-B98A-8677534F53AD}" destId="{4B92C6ED-EB4F-4AE6-8245-2CB991A21293}" srcOrd="0" destOrd="0" parTransId="{AF6EC62E-C4F9-4F8F-9690-52AB1B8A4DD4}" sibTransId="{F3F2C5E4-4CCE-4356-88B5-B8592B1DAE54}"/>
    <dgm:cxn modelId="{4937FF1E-9251-4F33-9899-ED3AB1DBEAF5}" srcId="{B3C217FB-E2EE-4B43-A4AB-F9AEF1956E0A}" destId="{7EA7A0D4-613B-4B7E-A982-AC23189D529D}" srcOrd="0" destOrd="0" parTransId="{9C41C02E-1363-48BB-B6B4-8C421255ADF6}" sibTransId="{F6CAD247-593A-43ED-B20E-7AF6F267C584}"/>
    <dgm:cxn modelId="{774B20DB-2ECD-4951-964E-E59F0959D3CE}" type="presOf" srcId="{B3C217FB-E2EE-4B43-A4AB-F9AEF1956E0A}" destId="{90EA5AE6-89AD-4235-AD07-4E8CDDCF6FB7}" srcOrd="0" destOrd="0" presId="urn:microsoft.com/office/officeart/2005/8/layout/hierarchy4"/>
    <dgm:cxn modelId="{FC76FF89-CCBC-4CDA-8EC1-1E2E0F9A7A46}" type="presOf" srcId="{7EA7A0D4-613B-4B7E-A982-AC23189D529D}" destId="{99DEFE1D-E41A-49E4-B930-A7C2AD25AF3F}" srcOrd="0" destOrd="0" presId="urn:microsoft.com/office/officeart/2005/8/layout/hierarchy4"/>
    <dgm:cxn modelId="{1EE77F41-852C-46F5-9722-81E2D3F6441A}" type="presOf" srcId="{67F0CD04-A2B0-4943-80DF-CD378A2CFB81}" destId="{1389C7FA-6BFC-4E73-8252-6288E4343A07}" srcOrd="0" destOrd="0" presId="urn:microsoft.com/office/officeart/2005/8/layout/hierarchy4"/>
    <dgm:cxn modelId="{106FFFB6-BED5-4AB5-ADC3-936BEB621721}" type="presParOf" srcId="{6300F918-1CCE-4909-A226-B5CD4B0FE482}" destId="{7D48C15D-BF07-4820-B69B-4C103372CBF3}" srcOrd="0" destOrd="0" presId="urn:microsoft.com/office/officeart/2005/8/layout/hierarchy4"/>
    <dgm:cxn modelId="{1375CB8A-3A49-4CBE-82D8-765A38926C16}" type="presParOf" srcId="{7D48C15D-BF07-4820-B69B-4C103372CBF3}" destId="{90EA5AE6-89AD-4235-AD07-4E8CDDCF6FB7}" srcOrd="0" destOrd="0" presId="urn:microsoft.com/office/officeart/2005/8/layout/hierarchy4"/>
    <dgm:cxn modelId="{700494EB-DB4A-4986-BA18-655A91E430E8}" type="presParOf" srcId="{7D48C15D-BF07-4820-B69B-4C103372CBF3}" destId="{CB361AB2-56B9-4F74-BDC6-C860C15F1723}" srcOrd="1" destOrd="0" presId="urn:microsoft.com/office/officeart/2005/8/layout/hierarchy4"/>
    <dgm:cxn modelId="{3D4B588C-9806-42AB-8317-FE89E7EBD5F4}" type="presParOf" srcId="{7D48C15D-BF07-4820-B69B-4C103372CBF3}" destId="{FA4CBD08-7F94-418A-9BAD-4C90E1AB8C20}" srcOrd="2" destOrd="0" presId="urn:microsoft.com/office/officeart/2005/8/layout/hierarchy4"/>
    <dgm:cxn modelId="{001F714F-9ADF-4288-987A-94FBA08533F2}" type="presParOf" srcId="{FA4CBD08-7F94-418A-9BAD-4C90E1AB8C20}" destId="{336B2070-93A4-4E51-90D0-619BD03C9BF7}" srcOrd="0" destOrd="0" presId="urn:microsoft.com/office/officeart/2005/8/layout/hierarchy4"/>
    <dgm:cxn modelId="{462FC837-E27A-4B16-BF04-B3FC3EBE7D75}" type="presParOf" srcId="{336B2070-93A4-4E51-90D0-619BD03C9BF7}" destId="{99DEFE1D-E41A-49E4-B930-A7C2AD25AF3F}" srcOrd="0" destOrd="0" presId="urn:microsoft.com/office/officeart/2005/8/layout/hierarchy4"/>
    <dgm:cxn modelId="{24B4CF8D-2585-48ED-A456-B68D253E0293}" type="presParOf" srcId="{336B2070-93A4-4E51-90D0-619BD03C9BF7}" destId="{14F98733-C01B-46FF-8DA5-6900D550E9CB}" srcOrd="1" destOrd="0" presId="urn:microsoft.com/office/officeart/2005/8/layout/hierarchy4"/>
    <dgm:cxn modelId="{A6C2E836-07E4-4A87-A065-41ABDCB4EC2E}" type="presParOf" srcId="{336B2070-93A4-4E51-90D0-619BD03C9BF7}" destId="{0F1F93B3-86B5-417A-A43D-4BEC007019EE}" srcOrd="2" destOrd="0" presId="urn:microsoft.com/office/officeart/2005/8/layout/hierarchy4"/>
    <dgm:cxn modelId="{4D44C0A7-97FD-440F-9FFD-36D8F6D4317D}" type="presParOf" srcId="{0F1F93B3-86B5-417A-A43D-4BEC007019EE}" destId="{278DBE1C-0238-4363-9CE6-A68D6581CCDF}" srcOrd="0" destOrd="0" presId="urn:microsoft.com/office/officeart/2005/8/layout/hierarchy4"/>
    <dgm:cxn modelId="{089361C3-9E8B-4D13-A391-C936DA1C7EE4}" type="presParOf" srcId="{278DBE1C-0238-4363-9CE6-A68D6581CCDF}" destId="{1389C7FA-6BFC-4E73-8252-6288E4343A07}" srcOrd="0" destOrd="0" presId="urn:microsoft.com/office/officeart/2005/8/layout/hierarchy4"/>
    <dgm:cxn modelId="{468804CE-C79C-45D4-B865-32B8F63D0011}" type="presParOf" srcId="{278DBE1C-0238-4363-9CE6-A68D6581CCDF}" destId="{AA38E7A7-9E8D-4752-8CC8-EC595A712B1C}" srcOrd="1" destOrd="0" presId="urn:microsoft.com/office/officeart/2005/8/layout/hierarchy4"/>
    <dgm:cxn modelId="{BEC6654D-5E5E-4A2B-AB6A-520E8515B7AF}" type="presParOf" srcId="{278DBE1C-0238-4363-9CE6-A68D6581CCDF}" destId="{62B156A3-F986-4AEF-8D37-B3860A6F95BD}" srcOrd="2" destOrd="0" presId="urn:microsoft.com/office/officeart/2005/8/layout/hierarchy4"/>
    <dgm:cxn modelId="{CA249477-F0FB-4337-9C46-80EAE3503FE0}" type="presParOf" srcId="{62B156A3-F986-4AEF-8D37-B3860A6F95BD}" destId="{0AD71B95-3A01-497E-B74D-226D873156BD}" srcOrd="0" destOrd="0" presId="urn:microsoft.com/office/officeart/2005/8/layout/hierarchy4"/>
    <dgm:cxn modelId="{AE6EE7B3-BB23-4427-9C24-D8FE817D9657}" type="presParOf" srcId="{0AD71B95-3A01-497E-B74D-226D873156BD}" destId="{C14A0B13-8157-498E-8E6A-52F84DC963DF}" srcOrd="0" destOrd="0" presId="urn:microsoft.com/office/officeart/2005/8/layout/hierarchy4"/>
    <dgm:cxn modelId="{7039C0B1-F12F-40A7-A041-D1843D5B545F}" type="presParOf" srcId="{0AD71B95-3A01-497E-B74D-226D873156BD}" destId="{3B020FB3-65EE-40C6-858D-C48B2CBACDEF}" srcOrd="1" destOrd="0" presId="urn:microsoft.com/office/officeart/2005/8/layout/hierarchy4"/>
    <dgm:cxn modelId="{42B31BA7-3416-4C42-8630-DA2F46086313}" type="presParOf" srcId="{0AD71B95-3A01-497E-B74D-226D873156BD}" destId="{E53982CE-4424-4081-830D-C47BFEE7CE60}" srcOrd="2" destOrd="0" presId="urn:microsoft.com/office/officeart/2005/8/layout/hierarchy4"/>
    <dgm:cxn modelId="{C9170A4A-CDB6-4CF3-A001-771723445678}" type="presParOf" srcId="{E53982CE-4424-4081-830D-C47BFEE7CE60}" destId="{90E6EEF8-9ADF-4DAA-9810-D72CC00BEA29}" srcOrd="0" destOrd="0" presId="urn:microsoft.com/office/officeart/2005/8/layout/hierarchy4"/>
    <dgm:cxn modelId="{954B6749-B002-4E69-BF1B-B55CFB54A3B6}" type="presParOf" srcId="{90E6EEF8-9ADF-4DAA-9810-D72CC00BEA29}" destId="{8804DD30-D550-4CAD-87A7-3B1F09EC21D6}" srcOrd="0" destOrd="0" presId="urn:microsoft.com/office/officeart/2005/8/layout/hierarchy4"/>
    <dgm:cxn modelId="{493D0DDC-A1AE-4AF8-8C8D-08BD8E540805}" type="presParOf" srcId="{90E6EEF8-9ADF-4DAA-9810-D72CC00BEA29}" destId="{0731B7A5-BD59-4591-B06E-1C2D0C4539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2" loCatId="hierarchy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6A3EDC-FD9A-4033-8B2B-8F6AA557925D}">
      <dgm:prSet phldrT="[Text]"/>
      <dgm:spPr/>
      <dgm:t>
        <a:bodyPr/>
        <a:lstStyle/>
        <a:p>
          <a:r>
            <a:rPr lang="en-US" b="0" i="0" u="none" dirty="0" smtClean="0"/>
            <a:t>DOCSYGEN HTML/XML files</a:t>
          </a:r>
          <a:endParaRPr lang="en-US" dirty="0"/>
        </a:p>
      </dgm:t>
    </dgm:pt>
    <dgm:pt modelId="{1A20056D-512B-495C-A8D2-DC838CA75934}" type="parTrans" cxnId="{64AA8B21-6E9F-44FB-806C-1C673B97C4F3}">
      <dgm:prSet/>
      <dgm:spPr/>
      <dgm:t>
        <a:bodyPr/>
        <a:lstStyle/>
        <a:p>
          <a:endParaRPr lang="en-US"/>
        </a:p>
      </dgm:t>
    </dgm:pt>
    <dgm:pt modelId="{EBD50C13-0DE6-465B-B42D-35A09427051F}" type="sibTrans" cxnId="{64AA8B21-6E9F-44FB-806C-1C673B97C4F3}">
      <dgm:prSet/>
      <dgm:spPr/>
      <dgm:t>
        <a:bodyPr/>
        <a:lstStyle/>
        <a:p>
          <a:endParaRPr lang="en-US"/>
        </a:p>
      </dgm:t>
    </dgm:pt>
    <dgm:pt modelId="{2AD5B954-3646-47BA-9C57-F9E41C368716}">
      <dgm:prSet phldrT="[Text]"/>
      <dgm:spPr/>
      <dgm:t>
        <a:bodyPr/>
        <a:lstStyle/>
        <a:p>
          <a:r>
            <a:rPr lang="en-US" b="0" i="0" u="none" dirty="0" smtClean="0"/>
            <a:t>source code of the CPSS release</a:t>
          </a:r>
          <a:endParaRPr lang="en-US" dirty="0"/>
        </a:p>
      </dgm:t>
    </dgm:pt>
    <dgm:pt modelId="{045F6BAB-C445-4FA7-B467-7D4AEC5BEC32}" type="parTrans" cxnId="{BAD682E2-98AF-4778-AFFE-FE3586200D48}">
      <dgm:prSet/>
      <dgm:spPr/>
      <dgm:t>
        <a:bodyPr/>
        <a:lstStyle/>
        <a:p>
          <a:endParaRPr lang="en-US"/>
        </a:p>
      </dgm:t>
    </dgm:pt>
    <dgm:pt modelId="{3F9302A8-6A09-4466-8C63-60846182EC18}" type="sibTrans" cxnId="{BAD682E2-98AF-4778-AFFE-FE3586200D48}">
      <dgm:prSet/>
      <dgm:spPr/>
      <dgm:t>
        <a:bodyPr/>
        <a:lstStyle/>
        <a:p>
          <a:endParaRPr lang="en-US"/>
        </a:p>
      </dgm:t>
    </dgm:pt>
    <dgm:pt modelId="{B090D11C-97E1-4855-B98A-8677534F53AD}">
      <dgm:prSet phldrT="[Text]"/>
      <dgm:spPr/>
      <dgm:t>
        <a:bodyPr/>
        <a:lstStyle/>
        <a:p>
          <a:r>
            <a:rPr lang="en-US" b="0" i="0" u="none" dirty="0" smtClean="0"/>
            <a:t>User guide l</a:t>
          </a:r>
          <a:r>
            <a:rPr lang="en-US" dirty="0" smtClean="0"/>
            <a:t>inks to  </a:t>
          </a:r>
          <a:r>
            <a:rPr lang="en-US" b="0" i="0" u="none" dirty="0" smtClean="0"/>
            <a:t>DOCSYGEN </a:t>
          </a:r>
          <a:r>
            <a:rPr lang="en-US" dirty="0" smtClean="0"/>
            <a:t>API</a:t>
          </a:r>
          <a:endParaRPr lang="en-US" dirty="0"/>
        </a:p>
      </dgm:t>
    </dgm:pt>
    <dgm:pt modelId="{77D338E6-488F-4D29-A4D0-17034CC5C1A3}" type="parTrans" cxnId="{116E514C-506B-4054-90F3-559660E2AECC}">
      <dgm:prSet/>
      <dgm:spPr/>
      <dgm:t>
        <a:bodyPr/>
        <a:lstStyle/>
        <a:p>
          <a:endParaRPr lang="en-US"/>
        </a:p>
      </dgm:t>
    </dgm:pt>
    <dgm:pt modelId="{526758D3-6741-4227-BC02-6C0E8F8AD487}" type="sibTrans" cxnId="{116E514C-506B-4054-90F3-559660E2AECC}">
      <dgm:prSet/>
      <dgm:spPr/>
      <dgm:t>
        <a:bodyPr/>
        <a:lstStyle/>
        <a:p>
          <a:endParaRPr lang="en-US"/>
        </a:p>
      </dgm:t>
    </dgm:pt>
    <dgm:pt modelId="{9B80A354-2D33-4FB6-A5E6-504A72134D70}" type="pres">
      <dgm:prSet presAssocID="{04C463D0-A551-4DD3-B727-FA4FD34BC47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5B0B6E-F8CD-4AB3-A198-42873B8DD6AA}" type="pres">
      <dgm:prSet presAssocID="{2AD5B954-3646-47BA-9C57-F9E41C368716}" presName="root1" presStyleCnt="0"/>
      <dgm:spPr/>
    </dgm:pt>
    <dgm:pt modelId="{3F23FB21-BF60-40CD-BA63-DFAE82B54BEA}" type="pres">
      <dgm:prSet presAssocID="{2AD5B954-3646-47BA-9C57-F9E41C36871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73435E-6890-43B0-B81C-468984F1506D}" type="pres">
      <dgm:prSet presAssocID="{2AD5B954-3646-47BA-9C57-F9E41C368716}" presName="level2hierChild" presStyleCnt="0"/>
      <dgm:spPr/>
    </dgm:pt>
    <dgm:pt modelId="{668880D9-E9C2-41A8-8A7C-FB50A0DCED20}" type="pres">
      <dgm:prSet presAssocID="{1A20056D-512B-495C-A8D2-DC838CA7593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95EB6238-FD91-46E5-8BDA-C9E5FB6EFE08}" type="pres">
      <dgm:prSet presAssocID="{1A20056D-512B-495C-A8D2-DC838CA7593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E97BC210-8AD9-4375-AF90-853B87817651}" type="pres">
      <dgm:prSet presAssocID="{AC6A3EDC-FD9A-4033-8B2B-8F6AA557925D}" presName="root2" presStyleCnt="0"/>
      <dgm:spPr/>
    </dgm:pt>
    <dgm:pt modelId="{C897D1F6-197D-494E-92D3-DA9BA979600D}" type="pres">
      <dgm:prSet presAssocID="{AC6A3EDC-FD9A-4033-8B2B-8F6AA557925D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47E5C0-D30C-4086-A36A-5866FA4B145C}" type="pres">
      <dgm:prSet presAssocID="{AC6A3EDC-FD9A-4033-8B2B-8F6AA557925D}" presName="level3hierChild" presStyleCnt="0"/>
      <dgm:spPr/>
    </dgm:pt>
    <dgm:pt modelId="{BA426978-ECD5-4CED-9F2F-EA638711181E}" type="pres">
      <dgm:prSet presAssocID="{77D338E6-488F-4D29-A4D0-17034CC5C1A3}" presName="conn2-1" presStyleLbl="parChTrans1D3" presStyleIdx="0" presStyleCnt="1"/>
      <dgm:spPr/>
    </dgm:pt>
    <dgm:pt modelId="{BD1C5702-BB5A-4ADB-9ED8-1B68229D9949}" type="pres">
      <dgm:prSet presAssocID="{77D338E6-488F-4D29-A4D0-17034CC5C1A3}" presName="connTx" presStyleLbl="parChTrans1D3" presStyleIdx="0" presStyleCnt="1"/>
      <dgm:spPr/>
    </dgm:pt>
    <dgm:pt modelId="{0DD12A2D-4357-45C4-92F6-6754FBE74F06}" type="pres">
      <dgm:prSet presAssocID="{B090D11C-97E1-4855-B98A-8677534F53AD}" presName="root2" presStyleCnt="0"/>
      <dgm:spPr/>
    </dgm:pt>
    <dgm:pt modelId="{80EB28AC-147C-44DA-A6F1-79AAC996878F}" type="pres">
      <dgm:prSet presAssocID="{B090D11C-97E1-4855-B98A-8677534F53AD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3010-0767-4581-874C-8079C9041587}" type="pres">
      <dgm:prSet presAssocID="{B090D11C-97E1-4855-B98A-8677534F53AD}" presName="level3hierChild" presStyleCnt="0"/>
      <dgm:spPr/>
    </dgm:pt>
  </dgm:ptLst>
  <dgm:cxnLst>
    <dgm:cxn modelId="{64AA8B21-6E9F-44FB-806C-1C673B97C4F3}" srcId="{2AD5B954-3646-47BA-9C57-F9E41C368716}" destId="{AC6A3EDC-FD9A-4033-8B2B-8F6AA557925D}" srcOrd="0" destOrd="0" parTransId="{1A20056D-512B-495C-A8D2-DC838CA75934}" sibTransId="{EBD50C13-0DE6-465B-B42D-35A09427051F}"/>
    <dgm:cxn modelId="{9B8C5B66-7B31-4CAA-A442-7F96031EA038}" type="presOf" srcId="{B090D11C-97E1-4855-B98A-8677534F53AD}" destId="{80EB28AC-147C-44DA-A6F1-79AAC996878F}" srcOrd="0" destOrd="0" presId="urn:microsoft.com/office/officeart/2005/8/layout/hierarchy2"/>
    <dgm:cxn modelId="{EFEFB736-DA37-430F-ADAC-D08261B8A098}" type="presOf" srcId="{2AD5B954-3646-47BA-9C57-F9E41C368716}" destId="{3F23FB21-BF60-40CD-BA63-DFAE82B54BEA}" srcOrd="0" destOrd="0" presId="urn:microsoft.com/office/officeart/2005/8/layout/hierarchy2"/>
    <dgm:cxn modelId="{F93358FE-97A9-445D-8F02-5D18F579223C}" type="presOf" srcId="{77D338E6-488F-4D29-A4D0-17034CC5C1A3}" destId="{BD1C5702-BB5A-4ADB-9ED8-1B68229D9949}" srcOrd="1" destOrd="0" presId="urn:microsoft.com/office/officeart/2005/8/layout/hierarchy2"/>
    <dgm:cxn modelId="{9473BE03-447C-4F2D-8974-4C23D0DEBCD3}" type="presOf" srcId="{77D338E6-488F-4D29-A4D0-17034CC5C1A3}" destId="{BA426978-ECD5-4CED-9F2F-EA638711181E}" srcOrd="0" destOrd="0" presId="urn:microsoft.com/office/officeart/2005/8/layout/hierarchy2"/>
    <dgm:cxn modelId="{198CC466-FD92-47DE-B030-0F150D256222}" type="presOf" srcId="{04C463D0-A551-4DD3-B727-FA4FD34BC472}" destId="{9B80A354-2D33-4FB6-A5E6-504A72134D70}" srcOrd="0" destOrd="0" presId="urn:microsoft.com/office/officeart/2005/8/layout/hierarchy2"/>
    <dgm:cxn modelId="{8FC314E9-A082-4F19-AFBC-8152384693A8}" type="presOf" srcId="{1A20056D-512B-495C-A8D2-DC838CA75934}" destId="{95EB6238-FD91-46E5-8BDA-C9E5FB6EFE08}" srcOrd="1" destOrd="0" presId="urn:microsoft.com/office/officeart/2005/8/layout/hierarchy2"/>
    <dgm:cxn modelId="{116E514C-506B-4054-90F3-559660E2AECC}" srcId="{AC6A3EDC-FD9A-4033-8B2B-8F6AA557925D}" destId="{B090D11C-97E1-4855-B98A-8677534F53AD}" srcOrd="0" destOrd="0" parTransId="{77D338E6-488F-4D29-A4D0-17034CC5C1A3}" sibTransId="{526758D3-6741-4227-BC02-6C0E8F8AD487}"/>
    <dgm:cxn modelId="{B23CB6DB-E854-415D-877C-A8172A2CB91C}" type="presOf" srcId="{AC6A3EDC-FD9A-4033-8B2B-8F6AA557925D}" destId="{C897D1F6-197D-494E-92D3-DA9BA979600D}" srcOrd="0" destOrd="0" presId="urn:microsoft.com/office/officeart/2005/8/layout/hierarchy2"/>
    <dgm:cxn modelId="{314AD219-B4E0-436E-B351-55F35B58BEC8}" type="presOf" srcId="{1A20056D-512B-495C-A8D2-DC838CA75934}" destId="{668880D9-E9C2-41A8-8A7C-FB50A0DCED20}" srcOrd="0" destOrd="0" presId="urn:microsoft.com/office/officeart/2005/8/layout/hierarchy2"/>
    <dgm:cxn modelId="{BAD682E2-98AF-4778-AFFE-FE3586200D48}" srcId="{04C463D0-A551-4DD3-B727-FA4FD34BC472}" destId="{2AD5B954-3646-47BA-9C57-F9E41C368716}" srcOrd="0" destOrd="0" parTransId="{045F6BAB-C445-4FA7-B467-7D4AEC5BEC32}" sibTransId="{3F9302A8-6A09-4466-8C63-60846182EC18}"/>
    <dgm:cxn modelId="{D3AA4AC1-E2C3-4B53-9E12-3C6DC31750B6}" type="presParOf" srcId="{9B80A354-2D33-4FB6-A5E6-504A72134D70}" destId="{935B0B6E-F8CD-4AB3-A198-42873B8DD6AA}" srcOrd="0" destOrd="0" presId="urn:microsoft.com/office/officeart/2005/8/layout/hierarchy2"/>
    <dgm:cxn modelId="{BDA41D31-6DC7-4622-B8CB-6B1C9FAE78F7}" type="presParOf" srcId="{935B0B6E-F8CD-4AB3-A198-42873B8DD6AA}" destId="{3F23FB21-BF60-40CD-BA63-DFAE82B54BEA}" srcOrd="0" destOrd="0" presId="urn:microsoft.com/office/officeart/2005/8/layout/hierarchy2"/>
    <dgm:cxn modelId="{B8AF7E50-E67F-49DE-9669-1FBC6EB69B2F}" type="presParOf" srcId="{935B0B6E-F8CD-4AB3-A198-42873B8DD6AA}" destId="{3A73435E-6890-43B0-B81C-468984F1506D}" srcOrd="1" destOrd="0" presId="urn:microsoft.com/office/officeart/2005/8/layout/hierarchy2"/>
    <dgm:cxn modelId="{46240533-A467-43D1-899D-A5C4B9BD358E}" type="presParOf" srcId="{3A73435E-6890-43B0-B81C-468984F1506D}" destId="{668880D9-E9C2-41A8-8A7C-FB50A0DCED20}" srcOrd="0" destOrd="0" presId="urn:microsoft.com/office/officeart/2005/8/layout/hierarchy2"/>
    <dgm:cxn modelId="{FD8C7260-546A-48F9-84C9-4A857328ABF3}" type="presParOf" srcId="{668880D9-E9C2-41A8-8A7C-FB50A0DCED20}" destId="{95EB6238-FD91-46E5-8BDA-C9E5FB6EFE08}" srcOrd="0" destOrd="0" presId="urn:microsoft.com/office/officeart/2005/8/layout/hierarchy2"/>
    <dgm:cxn modelId="{BC9FBB19-7FDC-4E2C-A999-0BE1416E7B63}" type="presParOf" srcId="{3A73435E-6890-43B0-B81C-468984F1506D}" destId="{E97BC210-8AD9-4375-AF90-853B87817651}" srcOrd="1" destOrd="0" presId="urn:microsoft.com/office/officeart/2005/8/layout/hierarchy2"/>
    <dgm:cxn modelId="{25AAF618-EF34-4A5A-A3E1-FF50FAEB9A0D}" type="presParOf" srcId="{E97BC210-8AD9-4375-AF90-853B87817651}" destId="{C897D1F6-197D-494E-92D3-DA9BA979600D}" srcOrd="0" destOrd="0" presId="urn:microsoft.com/office/officeart/2005/8/layout/hierarchy2"/>
    <dgm:cxn modelId="{D268ED06-9AD2-463E-AD15-DB1B0A7E0C6E}" type="presParOf" srcId="{E97BC210-8AD9-4375-AF90-853B87817651}" destId="{9D47E5C0-D30C-4086-A36A-5866FA4B145C}" srcOrd="1" destOrd="0" presId="urn:microsoft.com/office/officeart/2005/8/layout/hierarchy2"/>
    <dgm:cxn modelId="{B28299E2-5A7A-47D6-AE4A-94671E82A455}" type="presParOf" srcId="{9D47E5C0-D30C-4086-A36A-5866FA4B145C}" destId="{BA426978-ECD5-4CED-9F2F-EA638711181E}" srcOrd="0" destOrd="0" presId="urn:microsoft.com/office/officeart/2005/8/layout/hierarchy2"/>
    <dgm:cxn modelId="{C168EC8B-E961-4968-A70F-B7322D8EDD7A}" type="presParOf" srcId="{BA426978-ECD5-4CED-9F2F-EA638711181E}" destId="{BD1C5702-BB5A-4ADB-9ED8-1B68229D9949}" srcOrd="0" destOrd="0" presId="urn:microsoft.com/office/officeart/2005/8/layout/hierarchy2"/>
    <dgm:cxn modelId="{3078DFC6-F7F7-4C9D-A354-2F460090A520}" type="presParOf" srcId="{9D47E5C0-D30C-4086-A36A-5866FA4B145C}" destId="{0DD12A2D-4357-45C4-92F6-6754FBE74F06}" srcOrd="1" destOrd="0" presId="urn:microsoft.com/office/officeart/2005/8/layout/hierarchy2"/>
    <dgm:cxn modelId="{9C6DE739-3F80-4EDA-9B80-F6FE0C421805}" type="presParOf" srcId="{0DD12A2D-4357-45C4-92F6-6754FBE74F06}" destId="{80EB28AC-147C-44DA-A6F1-79AAC996878F}" srcOrd="0" destOrd="0" presId="urn:microsoft.com/office/officeart/2005/8/layout/hierarchy2"/>
    <dgm:cxn modelId="{7505271C-8C60-4E09-BEE4-C593AEF4AC89}" type="presParOf" srcId="{0DD12A2D-4357-45C4-92F6-6754FBE74F06}" destId="{8F083010-0767-4581-874C-8079C904158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A25718-10ED-4063-AB74-E73C60A94FA5}" type="doc">
      <dgm:prSet loTypeId="urn:microsoft.com/office/officeart/2005/8/layout/process4" loCatId="process" qsTypeId="urn:microsoft.com/office/officeart/2009/2/quickstyle/3d8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D2F95B9-9F1E-4B22-B90E-B87A3E604F32}">
      <dgm:prSet phldrT="[Text]"/>
      <dgm:spPr/>
      <dgm:t>
        <a:bodyPr/>
        <a:lstStyle/>
        <a:p>
          <a:r>
            <a:rPr lang="en-US" dirty="0" smtClean="0"/>
            <a:t>Change </a:t>
          </a:r>
          <a:r>
            <a:rPr lang="en-US" b="1" i="1" dirty="0" smtClean="0"/>
            <a:t>documentation commands </a:t>
          </a:r>
          <a:r>
            <a:rPr lang="en-US" dirty="0" smtClean="0"/>
            <a:t>in source code</a:t>
          </a:r>
          <a:endParaRPr lang="en-US" dirty="0"/>
        </a:p>
      </dgm:t>
    </dgm:pt>
    <dgm:pt modelId="{713CA5CB-D970-4359-A3BF-6660071E038F}" type="parTrans" cxnId="{CAF4F904-AFC9-4470-B086-F8BFCA4FF360}">
      <dgm:prSet/>
      <dgm:spPr/>
      <dgm:t>
        <a:bodyPr/>
        <a:lstStyle/>
        <a:p>
          <a:endParaRPr lang="en-US"/>
        </a:p>
      </dgm:t>
    </dgm:pt>
    <dgm:pt modelId="{89B246AE-22F4-4C47-812A-AB61EDBAD0E7}" type="sibTrans" cxnId="{CAF4F904-AFC9-4470-B086-F8BFCA4FF360}">
      <dgm:prSet/>
      <dgm:spPr/>
      <dgm:t>
        <a:bodyPr/>
        <a:lstStyle/>
        <a:p>
          <a:endParaRPr lang="en-US"/>
        </a:p>
      </dgm:t>
    </dgm:pt>
    <dgm:pt modelId="{2AE0157D-AAE5-43BE-A8DE-829AB5EE80D3}">
      <dgm:prSet phldrT="[Text]"/>
      <dgm:spPr/>
      <dgm:t>
        <a:bodyPr/>
        <a:lstStyle/>
        <a:p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C16C9842-0318-49E2-A799-B86865CA14CE}" type="parTrans" cxnId="{2181505F-6C6E-44C4-9168-2DB71588AE15}">
      <dgm:prSet/>
      <dgm:spPr/>
      <dgm:t>
        <a:bodyPr/>
        <a:lstStyle/>
        <a:p>
          <a:endParaRPr lang="en-US"/>
        </a:p>
      </dgm:t>
    </dgm:pt>
    <dgm:pt modelId="{61B6E3FE-16A2-497F-8CED-38086B52842F}" type="sibTrans" cxnId="{2181505F-6C6E-44C4-9168-2DB71588AE15}">
      <dgm:prSet/>
      <dgm:spPr/>
      <dgm:t>
        <a:bodyPr/>
        <a:lstStyle/>
        <a:p>
          <a:endParaRPr lang="en-US"/>
        </a:p>
      </dgm:t>
    </dgm:pt>
    <dgm:pt modelId="{FB083F9C-DBE5-41D0-80A6-EA927236B4A5}">
      <dgm:prSet phldrT="[Text]"/>
      <dgm:spPr/>
      <dgm:t>
        <a:bodyPr/>
        <a:lstStyle/>
        <a:p>
          <a:r>
            <a:rPr lang="en-US" dirty="0" smtClean="0"/>
            <a:t>Update </a:t>
          </a:r>
          <a:r>
            <a:rPr lang="en-US" b="1" i="1" dirty="0" smtClean="0"/>
            <a:t>links</a:t>
          </a:r>
          <a:r>
            <a:rPr lang="en-US" dirty="0" smtClean="0"/>
            <a:t> in User Guide to CPSS API</a:t>
          </a:r>
          <a:endParaRPr lang="en-US" dirty="0"/>
        </a:p>
      </dgm:t>
    </dgm:pt>
    <dgm:pt modelId="{ACD93582-4F97-49A3-A64D-4C6A6ABB72A1}" type="parTrans" cxnId="{B59963DB-2038-4298-8DD5-71C0899A74B7}">
      <dgm:prSet/>
      <dgm:spPr/>
      <dgm:t>
        <a:bodyPr/>
        <a:lstStyle/>
        <a:p>
          <a:endParaRPr lang="en-US"/>
        </a:p>
      </dgm:t>
    </dgm:pt>
    <dgm:pt modelId="{0E43C40E-41BF-4766-9D08-63DECCE463B6}" type="sibTrans" cxnId="{B59963DB-2038-4298-8DD5-71C0899A74B7}">
      <dgm:prSet/>
      <dgm:spPr/>
      <dgm:t>
        <a:bodyPr/>
        <a:lstStyle/>
        <a:p>
          <a:endParaRPr lang="en-US"/>
        </a:p>
      </dgm:t>
    </dgm:pt>
    <dgm:pt modelId="{A960F724-D42D-421A-B385-757B332B73A0}" type="pres">
      <dgm:prSet presAssocID="{EFA25718-10ED-4063-AB74-E73C60A94F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A9C7017-4B3B-416E-86DE-6DD87B3D41B2}" type="pres">
      <dgm:prSet presAssocID="{2AE0157D-AAE5-43BE-A8DE-829AB5EE80D3}" presName="boxAndChildren" presStyleCnt="0"/>
      <dgm:spPr/>
      <dgm:t>
        <a:bodyPr/>
        <a:lstStyle/>
        <a:p>
          <a:endParaRPr lang="en-US"/>
        </a:p>
      </dgm:t>
    </dgm:pt>
    <dgm:pt modelId="{7487E58F-97B4-4858-843A-7F33DA96A6D5}" type="pres">
      <dgm:prSet presAssocID="{2AE0157D-AAE5-43BE-A8DE-829AB5EE80D3}" presName="parentTextBox" presStyleLbl="node1" presStyleIdx="0" presStyleCnt="3" custLinFactNeighborY="3945"/>
      <dgm:spPr/>
      <dgm:t>
        <a:bodyPr/>
        <a:lstStyle/>
        <a:p>
          <a:endParaRPr lang="ru-RU"/>
        </a:p>
      </dgm:t>
    </dgm:pt>
    <dgm:pt modelId="{7FA0D8B5-36EA-4BA2-8023-723CDCB0F0DB}" type="pres">
      <dgm:prSet presAssocID="{0E43C40E-41BF-4766-9D08-63DECCE463B6}" presName="sp" presStyleCnt="0"/>
      <dgm:spPr/>
    </dgm:pt>
    <dgm:pt modelId="{6AE236C3-8261-4614-8BE9-1DE02806A0AA}" type="pres">
      <dgm:prSet presAssocID="{FB083F9C-DBE5-41D0-80A6-EA927236B4A5}" presName="arrowAndChildren" presStyleCnt="0"/>
      <dgm:spPr/>
    </dgm:pt>
    <dgm:pt modelId="{32319322-1F93-496F-9EFF-7BE3A8F7F615}" type="pres">
      <dgm:prSet presAssocID="{FB083F9C-DBE5-41D0-80A6-EA927236B4A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669384C-EA52-4094-8413-D0CB59133475}" type="pres">
      <dgm:prSet presAssocID="{89B246AE-22F4-4C47-812A-AB61EDBAD0E7}" presName="sp" presStyleCnt="0"/>
      <dgm:spPr/>
      <dgm:t>
        <a:bodyPr/>
        <a:lstStyle/>
        <a:p>
          <a:endParaRPr lang="en-US"/>
        </a:p>
      </dgm:t>
    </dgm:pt>
    <dgm:pt modelId="{4704BB0F-9AAE-4FEE-9F2A-5AEEA3DACBE6}" type="pres">
      <dgm:prSet presAssocID="{1D2F95B9-9F1E-4B22-B90E-B87A3E604F32}" presName="arrowAndChildren" presStyleCnt="0"/>
      <dgm:spPr/>
      <dgm:t>
        <a:bodyPr/>
        <a:lstStyle/>
        <a:p>
          <a:endParaRPr lang="en-US"/>
        </a:p>
      </dgm:t>
    </dgm:pt>
    <dgm:pt modelId="{0A0C1461-C6A3-45E2-AA71-112BC2E8E481}" type="pres">
      <dgm:prSet presAssocID="{1D2F95B9-9F1E-4B22-B90E-B87A3E604F32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59963DB-2038-4298-8DD5-71C0899A74B7}" srcId="{EFA25718-10ED-4063-AB74-E73C60A94FA5}" destId="{FB083F9C-DBE5-41D0-80A6-EA927236B4A5}" srcOrd="1" destOrd="0" parTransId="{ACD93582-4F97-49A3-A64D-4C6A6ABB72A1}" sibTransId="{0E43C40E-41BF-4766-9D08-63DECCE463B6}"/>
    <dgm:cxn modelId="{FF30B3EB-A8E3-4F82-810C-A23FC29F556F}" type="presOf" srcId="{EFA25718-10ED-4063-AB74-E73C60A94FA5}" destId="{A960F724-D42D-421A-B385-757B332B73A0}" srcOrd="0" destOrd="0" presId="urn:microsoft.com/office/officeart/2005/8/layout/process4"/>
    <dgm:cxn modelId="{EB096550-9E6B-4E20-ABAA-9B90B23B2942}" type="presOf" srcId="{1D2F95B9-9F1E-4B22-B90E-B87A3E604F32}" destId="{0A0C1461-C6A3-45E2-AA71-112BC2E8E481}" srcOrd="0" destOrd="0" presId="urn:microsoft.com/office/officeart/2005/8/layout/process4"/>
    <dgm:cxn modelId="{AD2C0CD6-D6E7-45D9-9274-F3EF4948612E}" type="presOf" srcId="{2AE0157D-AAE5-43BE-A8DE-829AB5EE80D3}" destId="{7487E58F-97B4-4858-843A-7F33DA96A6D5}" srcOrd="0" destOrd="0" presId="urn:microsoft.com/office/officeart/2005/8/layout/process4"/>
    <dgm:cxn modelId="{2181505F-6C6E-44C4-9168-2DB71588AE15}" srcId="{EFA25718-10ED-4063-AB74-E73C60A94FA5}" destId="{2AE0157D-AAE5-43BE-A8DE-829AB5EE80D3}" srcOrd="2" destOrd="0" parTransId="{C16C9842-0318-49E2-A799-B86865CA14CE}" sibTransId="{61B6E3FE-16A2-497F-8CED-38086B52842F}"/>
    <dgm:cxn modelId="{CAF4F904-AFC9-4470-B086-F8BFCA4FF360}" srcId="{EFA25718-10ED-4063-AB74-E73C60A94FA5}" destId="{1D2F95B9-9F1E-4B22-B90E-B87A3E604F32}" srcOrd="0" destOrd="0" parTransId="{713CA5CB-D970-4359-A3BF-6660071E038F}" sibTransId="{89B246AE-22F4-4C47-812A-AB61EDBAD0E7}"/>
    <dgm:cxn modelId="{9E232B25-13D1-4979-9384-97C76607D71B}" type="presOf" srcId="{FB083F9C-DBE5-41D0-80A6-EA927236B4A5}" destId="{32319322-1F93-496F-9EFF-7BE3A8F7F615}" srcOrd="0" destOrd="0" presId="urn:microsoft.com/office/officeart/2005/8/layout/process4"/>
    <dgm:cxn modelId="{EF9FFBE1-6E79-4035-8A02-BCDAE84C47E4}" type="presParOf" srcId="{A960F724-D42D-421A-B385-757B332B73A0}" destId="{BA9C7017-4B3B-416E-86DE-6DD87B3D41B2}" srcOrd="0" destOrd="0" presId="urn:microsoft.com/office/officeart/2005/8/layout/process4"/>
    <dgm:cxn modelId="{B8711048-F0D3-44CC-9378-5B3FD533179A}" type="presParOf" srcId="{BA9C7017-4B3B-416E-86DE-6DD87B3D41B2}" destId="{7487E58F-97B4-4858-843A-7F33DA96A6D5}" srcOrd="0" destOrd="0" presId="urn:microsoft.com/office/officeart/2005/8/layout/process4"/>
    <dgm:cxn modelId="{CFFB60CD-E3E5-4B42-8C37-277DBF4C9F52}" type="presParOf" srcId="{A960F724-D42D-421A-B385-757B332B73A0}" destId="{7FA0D8B5-36EA-4BA2-8023-723CDCB0F0DB}" srcOrd="1" destOrd="0" presId="urn:microsoft.com/office/officeart/2005/8/layout/process4"/>
    <dgm:cxn modelId="{CC3578B3-7E3F-4A25-A88E-75BD1A0D4671}" type="presParOf" srcId="{A960F724-D42D-421A-B385-757B332B73A0}" destId="{6AE236C3-8261-4614-8BE9-1DE02806A0AA}" srcOrd="2" destOrd="0" presId="urn:microsoft.com/office/officeart/2005/8/layout/process4"/>
    <dgm:cxn modelId="{8B3309E1-CB30-4B9B-8AC9-F0A7469506B7}" type="presParOf" srcId="{6AE236C3-8261-4614-8BE9-1DE02806A0AA}" destId="{32319322-1F93-496F-9EFF-7BE3A8F7F615}" srcOrd="0" destOrd="0" presId="urn:microsoft.com/office/officeart/2005/8/layout/process4"/>
    <dgm:cxn modelId="{2D9C4D54-1F4C-49C2-9E7D-97F581B7E52C}" type="presParOf" srcId="{A960F724-D42D-421A-B385-757B332B73A0}" destId="{1669384C-EA52-4094-8413-D0CB59133475}" srcOrd="3" destOrd="0" presId="urn:microsoft.com/office/officeart/2005/8/layout/process4"/>
    <dgm:cxn modelId="{C7E91EEB-ED12-4741-B6F5-9A0E68A3C535}" type="presParOf" srcId="{A960F724-D42D-421A-B385-757B332B73A0}" destId="{4704BB0F-9AAE-4FEE-9F2A-5AEEA3DACBE6}" srcOrd="4" destOrd="0" presId="urn:microsoft.com/office/officeart/2005/8/layout/process4"/>
    <dgm:cxn modelId="{F54929D1-9ADC-47E1-AFEA-110C240D7A4E}" type="presParOf" srcId="{4704BB0F-9AAE-4FEE-9F2A-5AEEA3DACBE6}" destId="{0A0C1461-C6A3-45E2-AA71-112BC2E8E48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10ABF-370C-4860-ACE0-F98917F92D11}">
      <dgm:prSet phldrT="[Text]" custT="1"/>
      <dgm:spPr/>
      <dgm:t>
        <a:bodyPr/>
        <a:lstStyle/>
        <a:p>
          <a:r>
            <a:rPr lang="en-US" sz="1200" b="0" i="0" u="none" dirty="0" smtClean="0"/>
            <a:t>(c), Copyright</a:t>
          </a:r>
          <a:endParaRPr lang="en-US" sz="1200" dirty="0"/>
        </a:p>
      </dgm:t>
    </dgm:pt>
    <dgm:pt modelId="{FDB5C64F-CBF4-418A-B96B-6F3BE61B2C4C}" type="parTrans" cxnId="{0E4F9AC2-7BDC-4586-B754-7BA0AE77563E}">
      <dgm:prSet/>
      <dgm:spPr/>
      <dgm:t>
        <a:bodyPr/>
        <a:lstStyle/>
        <a:p>
          <a:endParaRPr lang="en-US"/>
        </a:p>
      </dgm:t>
    </dgm:pt>
    <dgm:pt modelId="{2F78EA59-AC03-4C33-859C-7ED1CB4A73B9}" type="sibTrans" cxnId="{0E4F9AC2-7BDC-4586-B754-7BA0AE77563E}">
      <dgm:prSet/>
      <dgm:spPr/>
      <dgm:t>
        <a:bodyPr/>
        <a:lstStyle/>
        <a:p>
          <a:endParaRPr lang="en-US"/>
        </a:p>
      </dgm:t>
    </dgm:pt>
    <dgm:pt modelId="{6BBD2D12-17B8-458D-98FF-5F2DA1FBADC7}">
      <dgm:prSet phldrT="[Text]"/>
      <dgm:spPr/>
      <dgm:t>
        <a:bodyPr/>
        <a:lstStyle/>
        <a:p>
          <a:r>
            <a:rPr lang="en-US" b="0" i="0" u="none" dirty="0" smtClean="0"/>
            <a:t>copyright</a:t>
          </a:r>
          <a:endParaRPr lang="en-US" dirty="0"/>
        </a:p>
      </dgm:t>
    </dgm:pt>
    <dgm:pt modelId="{EE334150-243A-4B5D-9EC8-2817AC5D7E99}" type="parTrans" cxnId="{356E32E3-C581-4ADE-8CF1-DC39E23CFBF9}">
      <dgm:prSet/>
      <dgm:spPr/>
      <dgm:t>
        <a:bodyPr/>
        <a:lstStyle/>
        <a:p>
          <a:endParaRPr lang="en-US"/>
        </a:p>
      </dgm:t>
    </dgm:pt>
    <dgm:pt modelId="{904977B6-1311-4CC3-A947-745913F1EB35}" type="sibTrans" cxnId="{356E32E3-C581-4ADE-8CF1-DC39E23CFBF9}">
      <dgm:prSet/>
      <dgm:spPr/>
      <dgm:t>
        <a:bodyPr/>
        <a:lstStyle/>
        <a:p>
          <a:endParaRPr lang="en-US"/>
        </a:p>
      </dgm:t>
    </dgm:pt>
    <dgm:pt modelId="{1E6BC7CB-3A6D-44F9-BDE4-9882380FEF1E}">
      <dgm:prSet phldrT="[Text]" custT="1"/>
      <dgm:spPr/>
      <dgm:t>
        <a:bodyPr/>
        <a:lstStyle/>
        <a:p>
          <a:r>
            <a:rPr lang="en-US" sz="900" b="0" i="0" u="none" dirty="0" err="1" smtClean="0"/>
            <a:t>File_XXX.h</a:t>
          </a:r>
          <a:endParaRPr lang="en-US" sz="900" dirty="0"/>
        </a:p>
      </dgm:t>
    </dgm:pt>
    <dgm:pt modelId="{A34DCCB4-ADA3-47E4-97CB-02E332873618}" type="parTrans" cxnId="{E0F6217C-6E14-4539-92BF-D57145AC372E}">
      <dgm:prSet/>
      <dgm:spPr/>
      <dgm:t>
        <a:bodyPr/>
        <a:lstStyle/>
        <a:p>
          <a:endParaRPr lang="en-US"/>
        </a:p>
      </dgm:t>
    </dgm:pt>
    <dgm:pt modelId="{71BDA942-B796-43B5-BCD8-A7B4F0715348}" type="sibTrans" cxnId="{E0F6217C-6E14-4539-92BF-D57145AC372E}">
      <dgm:prSet/>
      <dgm:spPr/>
      <dgm:t>
        <a:bodyPr/>
        <a:lstStyle/>
        <a:p>
          <a:endParaRPr lang="en-US"/>
        </a:p>
      </dgm:t>
    </dgm:pt>
    <dgm:pt modelId="{7CF562D9-505A-4ACF-A41B-05A842BB75F3}">
      <dgm:prSet phldrT="[Text]"/>
      <dgm:spPr/>
      <dgm:t>
        <a:bodyPr/>
        <a:lstStyle/>
        <a:p>
          <a:r>
            <a:rPr lang="en-US" b="0" i="0" u="none" dirty="0" smtClean="0"/>
            <a:t>file</a:t>
          </a:r>
          <a:endParaRPr lang="en-US" dirty="0"/>
        </a:p>
      </dgm:t>
    </dgm:pt>
    <dgm:pt modelId="{DA52E953-176C-45B1-9D52-C77B872D53FE}" type="parTrans" cxnId="{AD502F1E-0E33-49F4-AE16-EF02DE82CDD8}">
      <dgm:prSet/>
      <dgm:spPr/>
      <dgm:t>
        <a:bodyPr/>
        <a:lstStyle/>
        <a:p>
          <a:endParaRPr lang="en-US"/>
        </a:p>
      </dgm:t>
    </dgm:pt>
    <dgm:pt modelId="{1F584702-94C7-4DA7-8E4F-A6598B454CF6}" type="sibTrans" cxnId="{AD502F1E-0E33-49F4-AE16-EF02DE82CDD8}">
      <dgm:prSet/>
      <dgm:spPr/>
      <dgm:t>
        <a:bodyPr/>
        <a:lstStyle/>
        <a:p>
          <a:endParaRPr lang="en-US"/>
        </a:p>
      </dgm:t>
    </dgm:pt>
    <dgm:pt modelId="{F46A0653-4E10-4BB6-B0C5-21EB723EAAFE}">
      <dgm:prSet phldrT="[Text]" custT="1"/>
      <dgm:spPr/>
      <dgm:t>
        <a:bodyPr/>
        <a:lstStyle/>
        <a:p>
          <a:r>
            <a:rPr lang="en-US" sz="900" b="0" i="0" u="none" dirty="0" err="1" smtClean="0"/>
            <a:t>typedef</a:t>
          </a:r>
          <a:r>
            <a:rPr lang="en-US" sz="900" b="0" i="0" u="none" dirty="0" smtClean="0"/>
            <a:t>: </a:t>
          </a:r>
          <a:r>
            <a:rPr lang="en-US" sz="900" b="0" i="0" u="none" dirty="0" err="1" smtClean="0"/>
            <a:t>enum</a:t>
          </a:r>
          <a:endParaRPr lang="en-US" sz="700" dirty="0"/>
        </a:p>
      </dgm:t>
    </dgm:pt>
    <dgm:pt modelId="{9889CB93-B76D-4977-A983-E779B39147E2}" type="parTrans" cxnId="{6B4A3F3A-E165-4D32-9059-D2F3D966B5E2}">
      <dgm:prSet/>
      <dgm:spPr/>
      <dgm:t>
        <a:bodyPr/>
        <a:lstStyle/>
        <a:p>
          <a:endParaRPr lang="en-US"/>
        </a:p>
      </dgm:t>
    </dgm:pt>
    <dgm:pt modelId="{55EF23BA-39FC-4EB1-BD3A-58DD9B32BF80}" type="sibTrans" cxnId="{6B4A3F3A-E165-4D32-9059-D2F3D966B5E2}">
      <dgm:prSet/>
      <dgm:spPr/>
      <dgm:t>
        <a:bodyPr/>
        <a:lstStyle/>
        <a:p>
          <a:endParaRPr lang="en-US"/>
        </a:p>
      </dgm:t>
    </dgm:pt>
    <dgm:pt modelId="{288E8318-1A6B-4EE4-9FD5-6A49C4BDC3E9}">
      <dgm:prSet phldrT="[Text]"/>
      <dgm:spPr/>
      <dgm:t>
        <a:bodyPr/>
        <a:lstStyle/>
        <a:p>
          <a:r>
            <a:rPr lang="en-US" b="0" i="0" u="none" dirty="0" err="1" smtClean="0"/>
            <a:t>enum</a:t>
          </a:r>
          <a:endParaRPr lang="en-US" dirty="0"/>
        </a:p>
      </dgm:t>
    </dgm:pt>
    <dgm:pt modelId="{5979A0AF-FB48-4789-ADA0-8E3A2882E9B5}" type="parTrans" cxnId="{0BDE6FB7-80C8-4FF2-8082-75001F205DA7}">
      <dgm:prSet/>
      <dgm:spPr/>
      <dgm:t>
        <a:bodyPr/>
        <a:lstStyle/>
        <a:p>
          <a:endParaRPr lang="en-US"/>
        </a:p>
      </dgm:t>
    </dgm:pt>
    <dgm:pt modelId="{39283963-6D42-441B-B760-B4A031443F84}" type="sibTrans" cxnId="{0BDE6FB7-80C8-4FF2-8082-75001F205DA7}">
      <dgm:prSet/>
      <dgm:spPr/>
      <dgm:t>
        <a:bodyPr/>
        <a:lstStyle/>
        <a:p>
          <a:endParaRPr lang="en-US"/>
        </a:p>
      </dgm:t>
    </dgm:pt>
    <dgm:pt modelId="{047ECD8C-F5AA-4AD2-83F3-5C8AECD82543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0" i="0" u="none" dirty="0" err="1" smtClean="0"/>
            <a:t>struct</a:t>
          </a:r>
          <a:endParaRPr lang="en-US" dirty="0"/>
        </a:p>
      </dgm:t>
    </dgm:pt>
    <dgm:pt modelId="{913F290D-1BAA-4127-ACD4-5AD856C5DE08}" type="parTrans" cxnId="{D2CB0E66-27F5-48DA-AF5A-F3A6A81DDE59}">
      <dgm:prSet/>
      <dgm:spPr/>
      <dgm:t>
        <a:bodyPr/>
        <a:lstStyle/>
        <a:p>
          <a:endParaRPr lang="en-US"/>
        </a:p>
      </dgm:t>
    </dgm:pt>
    <dgm:pt modelId="{E966A8D5-FEE8-4622-8735-08528A978CCA}" type="sibTrans" cxnId="{D2CB0E66-27F5-48DA-AF5A-F3A6A81DDE59}">
      <dgm:prSet/>
      <dgm:spPr/>
      <dgm:t>
        <a:bodyPr/>
        <a:lstStyle/>
        <a:p>
          <a:endParaRPr lang="en-US"/>
        </a:p>
      </dgm:t>
    </dgm:pt>
    <dgm:pt modelId="{0428CC8E-52A7-46AE-A26E-63123AB8D056}">
      <dgm:prSet phldrT="[Text]"/>
      <dgm:spPr/>
      <dgm:t>
        <a:bodyPr/>
        <a:lstStyle/>
        <a:p>
          <a:r>
            <a:rPr lang="en-US" b="0" i="0" u="none" dirty="0" err="1" smtClean="0"/>
            <a:t>struct</a:t>
          </a:r>
          <a:endParaRPr lang="en-US" dirty="0"/>
        </a:p>
      </dgm:t>
    </dgm:pt>
    <dgm:pt modelId="{ABE8F64B-E522-4373-9C89-4FABEE3B88F7}" type="parTrans" cxnId="{505B372F-5E0D-4AD8-B042-2C52029E98DC}">
      <dgm:prSet/>
      <dgm:spPr/>
      <dgm:t>
        <a:bodyPr/>
        <a:lstStyle/>
        <a:p>
          <a:endParaRPr lang="en-US"/>
        </a:p>
      </dgm:t>
    </dgm:pt>
    <dgm:pt modelId="{1B334F10-4314-440F-ABDA-77E404A8534B}" type="sibTrans" cxnId="{505B372F-5E0D-4AD8-B042-2C52029E98DC}">
      <dgm:prSet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200" dirty="0" smtClean="0"/>
            <a:t>Function</a:t>
          </a:r>
          <a:endParaRPr lang="en-US" sz="12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/>
      <dgm:spPr/>
      <dgm:t>
        <a:bodyPr/>
        <a:lstStyle/>
        <a:p>
          <a:r>
            <a:rPr lang="en-US" dirty="0" smtClean="0"/>
            <a:t>[]|</a:t>
          </a:r>
          <a:r>
            <a:rPr lang="en-US" dirty="0" err="1" smtClean="0"/>
            <a:t>fn</a:t>
          </a:r>
          <a:endParaRPr lang="en-US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91BA63AA-FC4F-405F-8652-C55C2CD76DA4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1" i="0" u="none" dirty="0" smtClean="0"/>
            <a:t>union</a:t>
          </a:r>
          <a:endParaRPr lang="en-US" dirty="0"/>
        </a:p>
      </dgm:t>
    </dgm:pt>
    <dgm:pt modelId="{587D4775-4D52-4B14-8AF2-9739E76843E8}" type="parTrans" cxnId="{1EC47977-6B0B-4B9D-A903-4D2880071288}">
      <dgm:prSet/>
      <dgm:spPr/>
      <dgm:t>
        <a:bodyPr/>
        <a:lstStyle/>
        <a:p>
          <a:endParaRPr lang="en-US"/>
        </a:p>
      </dgm:t>
    </dgm:pt>
    <dgm:pt modelId="{6F0E9D97-AC52-41E6-99C9-D7DBEA8EF11F}" type="sibTrans" cxnId="{1EC47977-6B0B-4B9D-A903-4D2880071288}">
      <dgm:prSet/>
      <dgm:spPr/>
      <dgm:t>
        <a:bodyPr/>
        <a:lstStyle/>
        <a:p>
          <a:endParaRPr lang="en-US"/>
        </a:p>
      </dgm:t>
    </dgm:pt>
    <dgm:pt modelId="{F32DED41-364F-4819-8FAE-B6450774A782}">
      <dgm:prSet phldrT="[Text]"/>
      <dgm:spPr/>
      <dgm:t>
        <a:bodyPr/>
        <a:lstStyle/>
        <a:p>
          <a:r>
            <a:rPr lang="en-US" b="1" i="0" u="none" dirty="0" smtClean="0"/>
            <a:t>union</a:t>
          </a:r>
          <a:endParaRPr lang="en-US" dirty="0"/>
        </a:p>
      </dgm:t>
    </dgm:pt>
    <dgm:pt modelId="{59767B76-1B15-407D-AC6D-67CC903FEDA4}" type="parTrans" cxnId="{AB5DD2A5-3EA1-4788-AD45-F285165970DB}">
      <dgm:prSet/>
      <dgm:spPr/>
      <dgm:t>
        <a:bodyPr/>
        <a:lstStyle/>
        <a:p>
          <a:endParaRPr lang="en-US"/>
        </a:p>
      </dgm:t>
    </dgm:pt>
    <dgm:pt modelId="{AFC42B29-CB23-4C43-8594-AC645E22398D}" type="sibTrans" cxnId="{AB5DD2A5-3EA1-4788-AD45-F285165970DB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6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95D466D0-1A57-400F-BD97-19D466BE134E}" type="pres">
      <dgm:prSet presAssocID="{48910ABF-370C-4860-ACE0-F98917F92D11}" presName="horFlow" presStyleCnt="0"/>
      <dgm:spPr/>
    </dgm:pt>
    <dgm:pt modelId="{5DC44616-4BD9-40B2-B502-0EDAC1BCD795}" type="pres">
      <dgm:prSet presAssocID="{48910ABF-370C-4860-ACE0-F98917F92D11}" presName="bigChev" presStyleLbl="node1" presStyleIdx="1" presStyleCnt="6"/>
      <dgm:spPr/>
      <dgm:t>
        <a:bodyPr/>
        <a:lstStyle/>
        <a:p>
          <a:endParaRPr lang="en-US"/>
        </a:p>
      </dgm:t>
    </dgm:pt>
    <dgm:pt modelId="{6FB7F7C9-48BB-4F2F-91CC-0DF1A1C69EE6}" type="pres">
      <dgm:prSet presAssocID="{EE334150-243A-4B5D-9EC8-2817AC5D7E99}" presName="parTrans" presStyleCnt="0"/>
      <dgm:spPr/>
    </dgm:pt>
    <dgm:pt modelId="{36CFA1CF-B306-4422-BB56-A7D48B0E34AB}" type="pres">
      <dgm:prSet presAssocID="{6BBD2D12-17B8-458D-98FF-5F2DA1FBADC7}" presName="node" presStyleLbl="alignAccFollowNode1" presStyleIdx="1" presStyleCnt="6" custScaleX="201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B15F6-3BE6-4802-B353-0AC7709F3ECA}" type="pres">
      <dgm:prSet presAssocID="{48910ABF-370C-4860-ACE0-F98917F92D11}" presName="vSp" presStyleCnt="0"/>
      <dgm:spPr/>
    </dgm:pt>
    <dgm:pt modelId="{8D58AFAB-EE92-4D4B-8858-5A66B6BD8BD8}" type="pres">
      <dgm:prSet presAssocID="{1E6BC7CB-3A6D-44F9-BDE4-9882380FEF1E}" presName="horFlow" presStyleCnt="0"/>
      <dgm:spPr/>
    </dgm:pt>
    <dgm:pt modelId="{93BCA8D5-1012-4868-8A3F-AD7A2ED57C0B}" type="pres">
      <dgm:prSet presAssocID="{1E6BC7CB-3A6D-44F9-BDE4-9882380FEF1E}" presName="bigChev" presStyleLbl="node1" presStyleIdx="2" presStyleCnt="6" custScaleX="128272"/>
      <dgm:spPr/>
      <dgm:t>
        <a:bodyPr/>
        <a:lstStyle/>
        <a:p>
          <a:endParaRPr lang="en-US"/>
        </a:p>
      </dgm:t>
    </dgm:pt>
    <dgm:pt modelId="{EED063CF-0E3A-4922-B198-AD882006920D}" type="pres">
      <dgm:prSet presAssocID="{DA52E953-176C-45B1-9D52-C77B872D53FE}" presName="parTrans" presStyleCnt="0"/>
      <dgm:spPr/>
    </dgm:pt>
    <dgm:pt modelId="{BE256035-7569-414C-BAF2-8C80545D1FE7}" type="pres">
      <dgm:prSet presAssocID="{7CF562D9-505A-4ACF-A41B-05A842BB75F3}" presName="node" presStyleLbl="alignAccFollowNode1" presStyleIdx="2" presStyleCnt="6" custScaleX="93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95DF40-458E-4336-89DD-2E62ADC98306}" type="pres">
      <dgm:prSet presAssocID="{1E6BC7CB-3A6D-44F9-BDE4-9882380FEF1E}" presName="vSp" presStyleCnt="0"/>
      <dgm:spPr/>
    </dgm:pt>
    <dgm:pt modelId="{2B552648-821D-44EF-88F6-FE8372A6AE31}" type="pres">
      <dgm:prSet presAssocID="{F46A0653-4E10-4BB6-B0C5-21EB723EAAFE}" presName="horFlow" presStyleCnt="0"/>
      <dgm:spPr/>
    </dgm:pt>
    <dgm:pt modelId="{363B7CBF-9D6C-4739-B086-89446FB9757F}" type="pres">
      <dgm:prSet presAssocID="{F46A0653-4E10-4BB6-B0C5-21EB723EAAFE}" presName="bigChev" presStyleLbl="node1" presStyleIdx="3" presStyleCnt="6" custScaleX="128272"/>
      <dgm:spPr/>
      <dgm:t>
        <a:bodyPr/>
        <a:lstStyle/>
        <a:p>
          <a:endParaRPr lang="en-US"/>
        </a:p>
      </dgm:t>
    </dgm:pt>
    <dgm:pt modelId="{E7EB7F44-441F-4EF2-B3DC-40C2918EAF9E}" type="pres">
      <dgm:prSet presAssocID="{5979A0AF-FB48-4789-ADA0-8E3A2882E9B5}" presName="parTrans" presStyleCnt="0"/>
      <dgm:spPr/>
    </dgm:pt>
    <dgm:pt modelId="{977C5170-A2BA-4357-A359-47D9762A102F}" type="pres">
      <dgm:prSet presAssocID="{288E8318-1A6B-4EE4-9FD5-6A49C4BDC3E9}" presName="node" presStyleLbl="alignAccFollowNode1" presStyleIdx="3" presStyleCnt="6" custScaleX="197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6214F-9289-4319-8880-99A0306793F8}" type="pres">
      <dgm:prSet presAssocID="{F46A0653-4E10-4BB6-B0C5-21EB723EAAFE}" presName="vSp" presStyleCnt="0"/>
      <dgm:spPr/>
    </dgm:pt>
    <dgm:pt modelId="{599362A3-BBFF-498F-81DF-DF5AFA3467D7}" type="pres">
      <dgm:prSet presAssocID="{047ECD8C-F5AA-4AD2-83F3-5C8AECD82543}" presName="horFlow" presStyleCnt="0"/>
      <dgm:spPr/>
    </dgm:pt>
    <dgm:pt modelId="{8B81BA6C-EF27-48AD-800B-89D3B161EFE0}" type="pres">
      <dgm:prSet presAssocID="{047ECD8C-F5AA-4AD2-83F3-5C8AECD82543}" presName="bigChev" presStyleLbl="node1" presStyleIdx="4" presStyleCnt="6"/>
      <dgm:spPr/>
      <dgm:t>
        <a:bodyPr/>
        <a:lstStyle/>
        <a:p>
          <a:endParaRPr lang="en-US"/>
        </a:p>
      </dgm:t>
    </dgm:pt>
    <dgm:pt modelId="{C02716C1-7745-4194-BE0B-C0EAC41CC4F8}" type="pres">
      <dgm:prSet presAssocID="{ABE8F64B-E522-4373-9C89-4FABEE3B88F7}" presName="parTrans" presStyleCnt="0"/>
      <dgm:spPr/>
    </dgm:pt>
    <dgm:pt modelId="{FDFCE067-0D66-4BD8-8DEB-028FABD06BBC}" type="pres">
      <dgm:prSet presAssocID="{0428CC8E-52A7-46AE-A26E-63123AB8D056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7AA3-70FD-4A43-9A7F-E39A3F88E4A2}" type="pres">
      <dgm:prSet presAssocID="{047ECD8C-F5AA-4AD2-83F3-5C8AECD82543}" presName="vSp" presStyleCnt="0"/>
      <dgm:spPr/>
    </dgm:pt>
    <dgm:pt modelId="{65CBC8AC-7BA1-4FB6-89E9-DBC33ED227EC}" type="pres">
      <dgm:prSet presAssocID="{91BA63AA-FC4F-405F-8652-C55C2CD76DA4}" presName="horFlow" presStyleCnt="0"/>
      <dgm:spPr/>
    </dgm:pt>
    <dgm:pt modelId="{966D1B31-97B8-42B7-950D-2C37D4745C63}" type="pres">
      <dgm:prSet presAssocID="{91BA63AA-FC4F-405F-8652-C55C2CD76DA4}" presName="bigChev" presStyleLbl="node1" presStyleIdx="5" presStyleCnt="6"/>
      <dgm:spPr/>
      <dgm:t>
        <a:bodyPr/>
        <a:lstStyle/>
        <a:p>
          <a:endParaRPr lang="en-US"/>
        </a:p>
      </dgm:t>
    </dgm:pt>
    <dgm:pt modelId="{04A3EF94-CE5F-4A49-B466-7D15EB813991}" type="pres">
      <dgm:prSet presAssocID="{59767B76-1B15-407D-AC6D-67CC903FEDA4}" presName="parTrans" presStyleCnt="0"/>
      <dgm:spPr/>
    </dgm:pt>
    <dgm:pt modelId="{D726DACB-8207-45A8-9F3B-300BB32D997D}" type="pres">
      <dgm:prSet presAssocID="{F32DED41-364F-4819-8FAE-B6450774A782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B539F6-B7CE-4FDB-AD73-174EF901FCE0}" type="presOf" srcId="{0428CC8E-52A7-46AE-A26E-63123AB8D056}" destId="{FDFCE067-0D66-4BD8-8DEB-028FABD06BBC}" srcOrd="0" destOrd="0" presId="urn:microsoft.com/office/officeart/2005/8/layout/lProcess3"/>
    <dgm:cxn modelId="{38F1EB36-AA79-44E8-B110-D0FF6E05045D}" type="presOf" srcId="{D61A3774-435A-4E1B-8726-69FD0921C88C}" destId="{38DF72C3-EBD4-41E8-820B-32643E3C7244}" srcOrd="0" destOrd="0" presId="urn:microsoft.com/office/officeart/2005/8/layout/lProcess3"/>
    <dgm:cxn modelId="{D2CB0E66-27F5-48DA-AF5A-F3A6A81DDE59}" srcId="{BD9EC3E8-8EDB-4A2C-97C4-249AAFAE7A12}" destId="{047ECD8C-F5AA-4AD2-83F3-5C8AECD82543}" srcOrd="4" destOrd="0" parTransId="{913F290D-1BAA-4127-ACD4-5AD856C5DE08}" sibTransId="{E966A8D5-FEE8-4622-8735-08528A978CCA}"/>
    <dgm:cxn modelId="{96C81A5D-59E1-416D-8D19-45CDDE544F6A}" type="presOf" srcId="{288E8318-1A6B-4EE4-9FD5-6A49C4BDC3E9}" destId="{977C5170-A2BA-4357-A359-47D9762A102F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E0F6217C-6E14-4539-92BF-D57145AC372E}" srcId="{BD9EC3E8-8EDB-4A2C-97C4-249AAFAE7A12}" destId="{1E6BC7CB-3A6D-44F9-BDE4-9882380FEF1E}" srcOrd="2" destOrd="0" parTransId="{A34DCCB4-ADA3-47E4-97CB-02E332873618}" sibTransId="{71BDA942-B796-43B5-BCD8-A7B4F0715348}"/>
    <dgm:cxn modelId="{B34161F1-84AA-4AC9-BEE5-A35A5404B917}" type="presOf" srcId="{6BBD2D12-17B8-458D-98FF-5F2DA1FBADC7}" destId="{36CFA1CF-B306-4422-BB56-A7D48B0E34AB}" srcOrd="0" destOrd="0" presId="urn:microsoft.com/office/officeart/2005/8/layout/lProcess3"/>
    <dgm:cxn modelId="{AB5DD2A5-3EA1-4788-AD45-F285165970DB}" srcId="{91BA63AA-FC4F-405F-8652-C55C2CD76DA4}" destId="{F32DED41-364F-4819-8FAE-B6450774A782}" srcOrd="0" destOrd="0" parTransId="{59767B76-1B15-407D-AC6D-67CC903FEDA4}" sibTransId="{AFC42B29-CB23-4C43-8594-AC645E22398D}"/>
    <dgm:cxn modelId="{505B372F-5E0D-4AD8-B042-2C52029E98DC}" srcId="{047ECD8C-F5AA-4AD2-83F3-5C8AECD82543}" destId="{0428CC8E-52A7-46AE-A26E-63123AB8D056}" srcOrd="0" destOrd="0" parTransId="{ABE8F64B-E522-4373-9C89-4FABEE3B88F7}" sibTransId="{1B334F10-4314-440F-ABDA-77E404A8534B}"/>
    <dgm:cxn modelId="{0BDE6FB7-80C8-4FF2-8082-75001F205DA7}" srcId="{F46A0653-4E10-4BB6-B0C5-21EB723EAAFE}" destId="{288E8318-1A6B-4EE4-9FD5-6A49C4BDC3E9}" srcOrd="0" destOrd="0" parTransId="{5979A0AF-FB48-4789-ADA0-8E3A2882E9B5}" sibTransId="{39283963-6D42-441B-B760-B4A031443F84}"/>
    <dgm:cxn modelId="{EFF25A5F-BE16-4C6C-83F6-8C58A3651D2C}" type="presOf" srcId="{1E6BC7CB-3A6D-44F9-BDE4-9882380FEF1E}" destId="{93BCA8D5-1012-4868-8A3F-AD7A2ED57C0B}" srcOrd="0" destOrd="0" presId="urn:microsoft.com/office/officeart/2005/8/layout/lProcess3"/>
    <dgm:cxn modelId="{356E32E3-C581-4ADE-8CF1-DC39E23CFBF9}" srcId="{48910ABF-370C-4860-ACE0-F98917F92D11}" destId="{6BBD2D12-17B8-458D-98FF-5F2DA1FBADC7}" srcOrd="0" destOrd="0" parTransId="{EE334150-243A-4B5D-9EC8-2817AC5D7E99}" sibTransId="{904977B6-1311-4CC3-A947-745913F1EB35}"/>
    <dgm:cxn modelId="{6B4A3F3A-E165-4D32-9059-D2F3D966B5E2}" srcId="{BD9EC3E8-8EDB-4A2C-97C4-249AAFAE7A12}" destId="{F46A0653-4E10-4BB6-B0C5-21EB723EAAFE}" srcOrd="3" destOrd="0" parTransId="{9889CB93-B76D-4977-A983-E779B39147E2}" sibTransId="{55EF23BA-39FC-4EB1-BD3A-58DD9B32BF80}"/>
    <dgm:cxn modelId="{FAAD8E8E-C850-4257-B084-B9D47B83C212}" type="presOf" srcId="{CEE52267-9279-40CF-A4CD-A65AF528A239}" destId="{118588F2-06BC-4D64-BAB4-37DC7D98960E}" srcOrd="0" destOrd="0" presId="urn:microsoft.com/office/officeart/2005/8/layout/lProcess3"/>
    <dgm:cxn modelId="{AD502F1E-0E33-49F4-AE16-EF02DE82CDD8}" srcId="{1E6BC7CB-3A6D-44F9-BDE4-9882380FEF1E}" destId="{7CF562D9-505A-4ACF-A41B-05A842BB75F3}" srcOrd="0" destOrd="0" parTransId="{DA52E953-176C-45B1-9D52-C77B872D53FE}" sibTransId="{1F584702-94C7-4DA7-8E4F-A6598B454CF6}"/>
    <dgm:cxn modelId="{2D8289F3-439E-4265-8080-8C4B6D207992}" type="presOf" srcId="{047ECD8C-F5AA-4AD2-83F3-5C8AECD82543}" destId="{8B81BA6C-EF27-48AD-800B-89D3B161EFE0}" srcOrd="0" destOrd="0" presId="urn:microsoft.com/office/officeart/2005/8/layout/lProcess3"/>
    <dgm:cxn modelId="{5B8A367F-C429-45C7-9240-DDD67A5118A8}" type="presOf" srcId="{91BA63AA-FC4F-405F-8652-C55C2CD76DA4}" destId="{966D1B31-97B8-42B7-950D-2C37D4745C63}" srcOrd="0" destOrd="0" presId="urn:microsoft.com/office/officeart/2005/8/layout/lProcess3"/>
    <dgm:cxn modelId="{0CCDD7D5-37D7-4FB2-9789-25A7FF6E3003}" type="presOf" srcId="{F46A0653-4E10-4BB6-B0C5-21EB723EAAFE}" destId="{363B7CBF-9D6C-4739-B086-89446FB9757F}" srcOrd="0" destOrd="0" presId="urn:microsoft.com/office/officeart/2005/8/layout/lProcess3"/>
    <dgm:cxn modelId="{1EC47977-6B0B-4B9D-A903-4D2880071288}" srcId="{BD9EC3E8-8EDB-4A2C-97C4-249AAFAE7A12}" destId="{91BA63AA-FC4F-405F-8652-C55C2CD76DA4}" srcOrd="5" destOrd="0" parTransId="{587D4775-4D52-4B14-8AF2-9739E76843E8}" sibTransId="{6F0E9D97-AC52-41E6-99C9-D7DBEA8EF11F}"/>
    <dgm:cxn modelId="{0E4F9AC2-7BDC-4586-B754-7BA0AE77563E}" srcId="{BD9EC3E8-8EDB-4A2C-97C4-249AAFAE7A12}" destId="{48910ABF-370C-4860-ACE0-F98917F92D11}" srcOrd="1" destOrd="0" parTransId="{FDB5C64F-CBF4-418A-B96B-6F3BE61B2C4C}" sibTransId="{2F78EA59-AC03-4C33-859C-7ED1CB4A73B9}"/>
    <dgm:cxn modelId="{1476F92E-37C0-446F-8678-B1A06638314E}" type="presOf" srcId="{7CF562D9-505A-4ACF-A41B-05A842BB75F3}" destId="{BE256035-7569-414C-BAF2-8C80545D1FE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E32E076-B362-44B2-88B8-FAFEB1210EA3}" type="presOf" srcId="{48910ABF-370C-4860-ACE0-F98917F92D11}" destId="{5DC44616-4BD9-40B2-B502-0EDAC1BCD795}" srcOrd="0" destOrd="0" presId="urn:microsoft.com/office/officeart/2005/8/layout/lProcess3"/>
    <dgm:cxn modelId="{9B6436A5-623D-48A0-9D17-A60D26E25344}" type="presOf" srcId="{F32DED41-364F-4819-8FAE-B6450774A782}" destId="{D726DACB-8207-45A8-9F3B-300BB32D997D}" srcOrd="0" destOrd="0" presId="urn:microsoft.com/office/officeart/2005/8/layout/lProcess3"/>
    <dgm:cxn modelId="{258D64E1-185B-4B50-9375-C4E5782141F4}" type="presOf" srcId="{BD9EC3E8-8EDB-4A2C-97C4-249AAFAE7A12}" destId="{AB2FDFE8-28F0-4D86-8B9A-A2693F10C73B}" srcOrd="0" destOrd="0" presId="urn:microsoft.com/office/officeart/2005/8/layout/lProcess3"/>
    <dgm:cxn modelId="{4C83CBED-C941-4ED0-93BD-D306FFEC9FDD}" type="presParOf" srcId="{AB2FDFE8-28F0-4D86-8B9A-A2693F10C73B}" destId="{583D1B00-1623-40B7-A791-9228A98CA26A}" srcOrd="0" destOrd="0" presId="urn:microsoft.com/office/officeart/2005/8/layout/lProcess3"/>
    <dgm:cxn modelId="{A87656E2-233E-4554-B5FC-60AC3ACF6E83}" type="presParOf" srcId="{583D1B00-1623-40B7-A791-9228A98CA26A}" destId="{118588F2-06BC-4D64-BAB4-37DC7D98960E}" srcOrd="0" destOrd="0" presId="urn:microsoft.com/office/officeart/2005/8/layout/lProcess3"/>
    <dgm:cxn modelId="{F119A561-5580-44D9-98E8-DE7998DB005B}" type="presParOf" srcId="{583D1B00-1623-40B7-A791-9228A98CA26A}" destId="{878EDBF1-3507-4F58-A642-A8C49FA0B1C8}" srcOrd="1" destOrd="0" presId="urn:microsoft.com/office/officeart/2005/8/layout/lProcess3"/>
    <dgm:cxn modelId="{4B1D1C29-F1DB-4A60-9616-B555E8AD8FC7}" type="presParOf" srcId="{583D1B00-1623-40B7-A791-9228A98CA26A}" destId="{38DF72C3-EBD4-41E8-820B-32643E3C7244}" srcOrd="2" destOrd="0" presId="urn:microsoft.com/office/officeart/2005/8/layout/lProcess3"/>
    <dgm:cxn modelId="{9EED7F11-9493-47BB-B708-8FCA2A5391A1}" type="presParOf" srcId="{AB2FDFE8-28F0-4D86-8B9A-A2693F10C73B}" destId="{027F4161-6812-4E2D-95F6-DD17E495E2B4}" srcOrd="1" destOrd="0" presId="urn:microsoft.com/office/officeart/2005/8/layout/lProcess3"/>
    <dgm:cxn modelId="{0788F611-0641-4141-BC4F-2674ACF92E5B}" type="presParOf" srcId="{AB2FDFE8-28F0-4D86-8B9A-A2693F10C73B}" destId="{95D466D0-1A57-400F-BD97-19D466BE134E}" srcOrd="2" destOrd="0" presId="urn:microsoft.com/office/officeart/2005/8/layout/lProcess3"/>
    <dgm:cxn modelId="{22307B43-BA61-4E4A-ADD2-06EE748A194E}" type="presParOf" srcId="{95D466D0-1A57-400F-BD97-19D466BE134E}" destId="{5DC44616-4BD9-40B2-B502-0EDAC1BCD795}" srcOrd="0" destOrd="0" presId="urn:microsoft.com/office/officeart/2005/8/layout/lProcess3"/>
    <dgm:cxn modelId="{4ED2CC50-0653-4A67-A0BF-E42587232264}" type="presParOf" srcId="{95D466D0-1A57-400F-BD97-19D466BE134E}" destId="{6FB7F7C9-48BB-4F2F-91CC-0DF1A1C69EE6}" srcOrd="1" destOrd="0" presId="urn:microsoft.com/office/officeart/2005/8/layout/lProcess3"/>
    <dgm:cxn modelId="{31BA00AA-4298-42EA-8F67-DEDCB141B50D}" type="presParOf" srcId="{95D466D0-1A57-400F-BD97-19D466BE134E}" destId="{36CFA1CF-B306-4422-BB56-A7D48B0E34AB}" srcOrd="2" destOrd="0" presId="urn:microsoft.com/office/officeart/2005/8/layout/lProcess3"/>
    <dgm:cxn modelId="{E2EA88E0-EC76-4FAB-8AEE-82F3012D682F}" type="presParOf" srcId="{AB2FDFE8-28F0-4D86-8B9A-A2693F10C73B}" destId="{F5BB15F6-3BE6-4802-B353-0AC7709F3ECA}" srcOrd="3" destOrd="0" presId="urn:microsoft.com/office/officeart/2005/8/layout/lProcess3"/>
    <dgm:cxn modelId="{3FCC1486-5D89-41E5-93F2-9EC3FB2D9CAE}" type="presParOf" srcId="{AB2FDFE8-28F0-4D86-8B9A-A2693F10C73B}" destId="{8D58AFAB-EE92-4D4B-8858-5A66B6BD8BD8}" srcOrd="4" destOrd="0" presId="urn:microsoft.com/office/officeart/2005/8/layout/lProcess3"/>
    <dgm:cxn modelId="{B3862B13-616D-4BC7-A739-8B4708867F92}" type="presParOf" srcId="{8D58AFAB-EE92-4D4B-8858-5A66B6BD8BD8}" destId="{93BCA8D5-1012-4868-8A3F-AD7A2ED57C0B}" srcOrd="0" destOrd="0" presId="urn:microsoft.com/office/officeart/2005/8/layout/lProcess3"/>
    <dgm:cxn modelId="{2302911E-CBA2-41CE-91C7-6D833CAC113C}" type="presParOf" srcId="{8D58AFAB-EE92-4D4B-8858-5A66B6BD8BD8}" destId="{EED063CF-0E3A-4922-B198-AD882006920D}" srcOrd="1" destOrd="0" presId="urn:microsoft.com/office/officeart/2005/8/layout/lProcess3"/>
    <dgm:cxn modelId="{4B8D3905-2264-4957-9DEB-14A9964877FD}" type="presParOf" srcId="{8D58AFAB-EE92-4D4B-8858-5A66B6BD8BD8}" destId="{BE256035-7569-414C-BAF2-8C80545D1FE7}" srcOrd="2" destOrd="0" presId="urn:microsoft.com/office/officeart/2005/8/layout/lProcess3"/>
    <dgm:cxn modelId="{F34489BE-8042-4970-8E8A-DF6EE2E4D690}" type="presParOf" srcId="{AB2FDFE8-28F0-4D86-8B9A-A2693F10C73B}" destId="{EE95DF40-458E-4336-89DD-2E62ADC98306}" srcOrd="5" destOrd="0" presId="urn:microsoft.com/office/officeart/2005/8/layout/lProcess3"/>
    <dgm:cxn modelId="{CA694556-0547-4122-A63C-29D035400CB5}" type="presParOf" srcId="{AB2FDFE8-28F0-4D86-8B9A-A2693F10C73B}" destId="{2B552648-821D-44EF-88F6-FE8372A6AE31}" srcOrd="6" destOrd="0" presId="urn:microsoft.com/office/officeart/2005/8/layout/lProcess3"/>
    <dgm:cxn modelId="{849BE77F-0219-4892-A215-66A18A7DD109}" type="presParOf" srcId="{2B552648-821D-44EF-88F6-FE8372A6AE31}" destId="{363B7CBF-9D6C-4739-B086-89446FB9757F}" srcOrd="0" destOrd="0" presId="urn:microsoft.com/office/officeart/2005/8/layout/lProcess3"/>
    <dgm:cxn modelId="{22C43925-66E0-4D2B-B0D2-F9EEE88EB831}" type="presParOf" srcId="{2B552648-821D-44EF-88F6-FE8372A6AE31}" destId="{E7EB7F44-441F-4EF2-B3DC-40C2918EAF9E}" srcOrd="1" destOrd="0" presId="urn:microsoft.com/office/officeart/2005/8/layout/lProcess3"/>
    <dgm:cxn modelId="{F597F335-34E8-445E-8876-2220D4391D52}" type="presParOf" srcId="{2B552648-821D-44EF-88F6-FE8372A6AE31}" destId="{977C5170-A2BA-4357-A359-47D9762A102F}" srcOrd="2" destOrd="0" presId="urn:microsoft.com/office/officeart/2005/8/layout/lProcess3"/>
    <dgm:cxn modelId="{E787C787-CC90-482E-AB8E-574C1991B2FC}" type="presParOf" srcId="{AB2FDFE8-28F0-4D86-8B9A-A2693F10C73B}" destId="{DE96214F-9289-4319-8880-99A0306793F8}" srcOrd="7" destOrd="0" presId="urn:microsoft.com/office/officeart/2005/8/layout/lProcess3"/>
    <dgm:cxn modelId="{1DF18960-9BAE-47FB-9E19-17491CFF3E73}" type="presParOf" srcId="{AB2FDFE8-28F0-4D86-8B9A-A2693F10C73B}" destId="{599362A3-BBFF-498F-81DF-DF5AFA3467D7}" srcOrd="8" destOrd="0" presId="urn:microsoft.com/office/officeart/2005/8/layout/lProcess3"/>
    <dgm:cxn modelId="{6D116F20-4D4B-46C4-B516-11904512E30A}" type="presParOf" srcId="{599362A3-BBFF-498F-81DF-DF5AFA3467D7}" destId="{8B81BA6C-EF27-48AD-800B-89D3B161EFE0}" srcOrd="0" destOrd="0" presId="urn:microsoft.com/office/officeart/2005/8/layout/lProcess3"/>
    <dgm:cxn modelId="{080EF86C-D37D-458D-848C-94C6610051B5}" type="presParOf" srcId="{599362A3-BBFF-498F-81DF-DF5AFA3467D7}" destId="{C02716C1-7745-4194-BE0B-C0EAC41CC4F8}" srcOrd="1" destOrd="0" presId="urn:microsoft.com/office/officeart/2005/8/layout/lProcess3"/>
    <dgm:cxn modelId="{FCF09B86-4626-4D3B-AD98-25B1A5FCFFFE}" type="presParOf" srcId="{599362A3-BBFF-498F-81DF-DF5AFA3467D7}" destId="{FDFCE067-0D66-4BD8-8DEB-028FABD06BBC}" srcOrd="2" destOrd="0" presId="urn:microsoft.com/office/officeart/2005/8/layout/lProcess3"/>
    <dgm:cxn modelId="{73036D5C-331E-4310-8E81-F448041921E3}" type="presParOf" srcId="{AB2FDFE8-28F0-4D86-8B9A-A2693F10C73B}" destId="{A1777AA3-70FD-4A43-9A7F-E39A3F88E4A2}" srcOrd="9" destOrd="0" presId="urn:microsoft.com/office/officeart/2005/8/layout/lProcess3"/>
    <dgm:cxn modelId="{69A388C5-9595-4983-8A61-31CCC232C934}" type="presParOf" srcId="{AB2FDFE8-28F0-4D86-8B9A-A2693F10C73B}" destId="{65CBC8AC-7BA1-4FB6-89E9-DBC33ED227EC}" srcOrd="10" destOrd="0" presId="urn:microsoft.com/office/officeart/2005/8/layout/lProcess3"/>
    <dgm:cxn modelId="{82D2AFC8-7953-4BA3-8601-4E6CB07031E8}" type="presParOf" srcId="{65CBC8AC-7BA1-4FB6-89E9-DBC33ED227EC}" destId="{966D1B31-97B8-42B7-950D-2C37D4745C63}" srcOrd="0" destOrd="0" presId="urn:microsoft.com/office/officeart/2005/8/layout/lProcess3"/>
    <dgm:cxn modelId="{AFB597F9-BE1A-4D72-873C-0D44BB9D6CAC}" type="presParOf" srcId="{65CBC8AC-7BA1-4FB6-89E9-DBC33ED227EC}" destId="{04A3EF94-CE5F-4A49-B466-7D15EB813991}" srcOrd="1" destOrd="0" presId="urn:microsoft.com/office/officeart/2005/8/layout/lProcess3"/>
    <dgm:cxn modelId="{0D81C580-70C7-40E5-BC0F-9DD3E4EC3424}" type="presParOf" srcId="{65CBC8AC-7BA1-4FB6-89E9-DBC33ED227EC}" destId="{D726DACB-8207-45A8-9F3B-300BB32D997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000" b="0" i="0" u="none" dirty="0" smtClean="0"/>
            <a:t>DESCRIPTION:</a:t>
          </a:r>
          <a:endParaRPr lang="en-US" sz="10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 custT="1"/>
      <dgm:spPr/>
      <dgm:t>
        <a:bodyPr/>
        <a:lstStyle/>
        <a:p>
          <a:r>
            <a:rPr lang="en-US" sz="1000" b="1" i="0" u="none" dirty="0" smtClean="0"/>
            <a:t>brief</a:t>
          </a:r>
          <a:endParaRPr lang="en-US" sz="1000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F6265EF6-E57E-441B-8CAC-1692D01A8506}">
      <dgm:prSet phldrT="[Text]" custT="1"/>
      <dgm:spPr/>
      <dgm:t>
        <a:bodyPr/>
        <a:lstStyle/>
        <a:p>
          <a:r>
            <a:rPr lang="en-US" sz="800" dirty="0" smtClean="0"/>
            <a:t>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9694381F-2000-4F6E-B1F7-D767F69FEC92}" type="parTrans" cxnId="{4C749838-FC5A-41D6-A021-1FC4C6CED927}">
      <dgm:prSet/>
      <dgm:spPr/>
      <dgm:t>
        <a:bodyPr/>
        <a:lstStyle/>
        <a:p>
          <a:endParaRPr lang="en-US"/>
        </a:p>
      </dgm:t>
    </dgm:pt>
    <dgm:pt modelId="{4FCE2B45-61FE-462E-890D-193DAEF46A6F}" type="sibTrans" cxnId="{4C749838-FC5A-41D6-A021-1FC4C6CED927}">
      <dgm:prSet/>
      <dgm:spPr/>
      <dgm:t>
        <a:bodyPr/>
        <a:lstStyle/>
        <a:p>
          <a:endParaRPr lang="en-US"/>
        </a:p>
      </dgm:t>
    </dgm:pt>
    <dgm:pt modelId="{DCD7891B-804C-43D4-A472-2C087999E0E9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APPLICABLE DEVICES:</a:t>
          </a:r>
          <a:endParaRPr lang="en-US" sz="800" dirty="0"/>
        </a:p>
      </dgm:t>
    </dgm:pt>
    <dgm:pt modelId="{51C048CA-4994-4150-9590-4AFF2E784E63}" type="sibTrans" cxnId="{5460A7B1-6910-4CC7-9744-970D2BB57897}">
      <dgm:prSet/>
      <dgm:spPr/>
      <dgm:t>
        <a:bodyPr/>
        <a:lstStyle/>
        <a:p>
          <a:endParaRPr lang="en-US"/>
        </a:p>
      </dgm:t>
    </dgm:pt>
    <dgm:pt modelId="{3ACA019B-2830-40FB-A1C1-96F7875C21CE}" type="parTrans" cxnId="{5460A7B1-6910-4CC7-9744-970D2BB57897}">
      <dgm:prSet/>
      <dgm:spPr/>
      <dgm:t>
        <a:bodyPr/>
        <a:lstStyle/>
        <a:p>
          <a:endParaRPr lang="en-US"/>
        </a:p>
      </dgm:t>
    </dgm:pt>
    <dgm:pt modelId="{5E710078-0429-4881-87A9-B6CAC1084FC4}">
      <dgm:prSet phldrT="[Text]" custT="1"/>
      <dgm:spPr/>
      <dgm:t>
        <a:bodyPr/>
        <a:lstStyle/>
        <a:p>
          <a:r>
            <a:rPr lang="en-US" sz="800" dirty="0" smtClean="0"/>
            <a:t>NOT 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8F0FEDDA-6A76-4346-9854-1844BF72F514}" type="parTrans" cxnId="{64166B85-48FE-40B3-8328-119E22DD7C58}">
      <dgm:prSet/>
      <dgm:spPr/>
      <dgm:t>
        <a:bodyPr/>
        <a:lstStyle/>
        <a:p>
          <a:endParaRPr lang="en-US"/>
        </a:p>
      </dgm:t>
    </dgm:pt>
    <dgm:pt modelId="{1E24EBCC-9580-49C1-8714-C2598B6AD208}" type="sibTrans" cxnId="{64166B85-48FE-40B3-8328-119E22DD7C58}">
      <dgm:prSet/>
      <dgm:spPr/>
      <dgm:t>
        <a:bodyPr/>
        <a:lstStyle/>
        <a:p>
          <a:endParaRPr lang="en-US"/>
        </a:p>
      </dgm:t>
    </dgm:pt>
    <dgm:pt modelId="{8CB3018B-58D3-40F6-9758-7C07A50E6627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NOT APPLICABLE DEVICES:</a:t>
          </a:r>
          <a:endParaRPr lang="en-US" sz="800" dirty="0"/>
        </a:p>
      </dgm:t>
    </dgm:pt>
    <dgm:pt modelId="{F30A5639-D04B-4234-B495-EA5C614D637F}" type="parTrans" cxnId="{374AFFDB-17AE-4B27-BC2F-CE3E71675FDA}">
      <dgm:prSet/>
      <dgm:spPr/>
      <dgm:t>
        <a:bodyPr/>
        <a:lstStyle/>
        <a:p>
          <a:endParaRPr lang="en-US"/>
        </a:p>
      </dgm:t>
    </dgm:pt>
    <dgm:pt modelId="{87239FC9-B1F4-4EFD-A150-B347B8921C8E}" type="sibTrans" cxnId="{374AFFDB-17AE-4B27-BC2F-CE3E71675FDA}">
      <dgm:prSet/>
      <dgm:spPr/>
      <dgm:t>
        <a:bodyPr/>
        <a:lstStyle/>
        <a:p>
          <a:endParaRPr lang="en-US"/>
        </a:p>
      </dgm:t>
    </dgm:pt>
    <dgm:pt modelId="{02487FA0-5E2A-4E58-B32D-FB9CD706BF2B}">
      <dgm:prSet phldrT="[Text]" custT="1"/>
      <dgm:spPr/>
      <dgm:t>
        <a:bodyPr/>
        <a:lstStyle/>
        <a:p>
          <a:r>
            <a:rPr lang="en-US" sz="1000" b="0" i="0" u="none" dirty="0" smtClean="0"/>
            <a:t>IN</a:t>
          </a:r>
          <a:endParaRPr lang="en-US" sz="1000" dirty="0"/>
        </a:p>
      </dgm:t>
    </dgm:pt>
    <dgm:pt modelId="{9B8DE5C6-9626-4FB3-84AC-90F65E019B9E}" type="parTrans" cxnId="{BDE4B4E8-F9B0-4554-8055-F814E0451889}">
      <dgm:prSet/>
      <dgm:spPr/>
      <dgm:t>
        <a:bodyPr/>
        <a:lstStyle/>
        <a:p>
          <a:endParaRPr lang="en-US"/>
        </a:p>
      </dgm:t>
    </dgm:pt>
    <dgm:pt modelId="{D73F7FB5-5CC5-416D-8036-F4AD9EBFEB13}" type="sibTrans" cxnId="{BDE4B4E8-F9B0-4554-8055-F814E0451889}">
      <dgm:prSet/>
      <dgm:spPr/>
      <dgm:t>
        <a:bodyPr/>
        <a:lstStyle/>
        <a:p>
          <a:endParaRPr lang="en-US"/>
        </a:p>
      </dgm:t>
    </dgm:pt>
    <dgm:pt modelId="{2A2E8FE0-5004-49C3-B73D-A2D4B7716EED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[in]</a:t>
          </a:r>
          <a:endParaRPr lang="en-US" sz="1000" dirty="0"/>
        </a:p>
      </dgm:t>
    </dgm:pt>
    <dgm:pt modelId="{E4CD9527-61BB-41AB-868F-A01D4E610F65}" type="parTrans" cxnId="{ED6725D0-E6A5-4985-AAE6-F07A31DE1E2A}">
      <dgm:prSet/>
      <dgm:spPr/>
      <dgm:t>
        <a:bodyPr/>
        <a:lstStyle/>
        <a:p>
          <a:endParaRPr lang="en-US"/>
        </a:p>
      </dgm:t>
    </dgm:pt>
    <dgm:pt modelId="{8F7BA77A-8D04-4B25-8570-2F0A5F4ECAC2}" type="sibTrans" cxnId="{ED6725D0-E6A5-4985-AAE6-F07A31DE1E2A}">
      <dgm:prSet/>
      <dgm:spPr/>
      <dgm:t>
        <a:bodyPr/>
        <a:lstStyle/>
        <a:p>
          <a:endParaRPr lang="en-US"/>
        </a:p>
      </dgm:t>
    </dgm:pt>
    <dgm:pt modelId="{3308020F-9F28-4EC8-9E4A-A5662D6E713C}">
      <dgm:prSet phldrT="[Text]" custT="1"/>
      <dgm:spPr/>
      <dgm:t>
        <a:bodyPr/>
        <a:lstStyle/>
        <a:p>
          <a:r>
            <a:rPr lang="en-US" sz="1000" dirty="0" smtClean="0"/>
            <a:t>OUT</a:t>
          </a:r>
          <a:endParaRPr lang="en-US" sz="1000" dirty="0"/>
        </a:p>
      </dgm:t>
    </dgm:pt>
    <dgm:pt modelId="{7A7FFC49-4D05-4D77-BAAB-DC7D8C7B98F6}" type="parTrans" cxnId="{A210B3B8-FF53-40D3-A167-4A45AD38BE7D}">
      <dgm:prSet/>
      <dgm:spPr/>
      <dgm:t>
        <a:bodyPr/>
        <a:lstStyle/>
        <a:p>
          <a:endParaRPr lang="en-US"/>
        </a:p>
      </dgm:t>
    </dgm:pt>
    <dgm:pt modelId="{5EB01D3E-FC1A-4E29-82B8-7365813B8C6F}" type="sibTrans" cxnId="{A210B3B8-FF53-40D3-A167-4A45AD38BE7D}">
      <dgm:prSet/>
      <dgm:spPr/>
      <dgm:t>
        <a:bodyPr/>
        <a:lstStyle/>
        <a:p>
          <a:endParaRPr lang="en-US"/>
        </a:p>
      </dgm:t>
    </dgm:pt>
    <dgm:pt modelId="{10F035BF-1DBE-4FA4-8A3D-431AF36C1723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[out]</a:t>
          </a:r>
          <a:endParaRPr lang="en-US" sz="1000" dirty="0"/>
        </a:p>
      </dgm:t>
    </dgm:pt>
    <dgm:pt modelId="{D1FD9BA5-FCBD-483B-83A9-F47498A11DAA}" type="parTrans" cxnId="{2397AB52-AAEB-4AD8-8E80-C76A496A984D}">
      <dgm:prSet/>
      <dgm:spPr/>
      <dgm:t>
        <a:bodyPr/>
        <a:lstStyle/>
        <a:p>
          <a:endParaRPr lang="en-US"/>
        </a:p>
      </dgm:t>
    </dgm:pt>
    <dgm:pt modelId="{CAFD37FB-F8C5-403B-9BFF-D15123D92D39}" type="sibTrans" cxnId="{2397AB52-AAEB-4AD8-8E80-C76A496A984D}">
      <dgm:prSet/>
      <dgm:spPr/>
      <dgm:t>
        <a:bodyPr/>
        <a:lstStyle/>
        <a:p>
          <a:endParaRPr lang="en-US"/>
        </a:p>
      </dgm:t>
    </dgm:pt>
    <dgm:pt modelId="{88762458-8D64-4B2E-BA19-2EB60726A9EC}">
      <dgm:prSet phldrT="[Text]" custT="1"/>
      <dgm:spPr/>
      <dgm:t>
        <a:bodyPr/>
        <a:lstStyle/>
        <a:p>
          <a:r>
            <a:rPr lang="en-US" sz="1000" b="0" i="1" u="none" dirty="0" smtClean="0"/>
            <a:t>RETURNS:</a:t>
          </a:r>
          <a:endParaRPr lang="en-US" sz="1000" dirty="0"/>
        </a:p>
      </dgm:t>
    </dgm:pt>
    <dgm:pt modelId="{9FEB1267-95F8-45FE-B6A4-E2525CFBDEF7}" type="parTrans" cxnId="{3300E241-3A0B-4ACD-B329-496C6B936738}">
      <dgm:prSet/>
      <dgm:spPr/>
      <dgm:t>
        <a:bodyPr/>
        <a:lstStyle/>
        <a:p>
          <a:endParaRPr lang="en-US"/>
        </a:p>
      </dgm:t>
    </dgm:pt>
    <dgm:pt modelId="{A1B7B83B-6CA7-49C2-A7CF-CF643BF2323C}" type="sibTrans" cxnId="{3300E241-3A0B-4ACD-B329-496C6B936738}">
      <dgm:prSet/>
      <dgm:spPr/>
      <dgm:t>
        <a:bodyPr/>
        <a:lstStyle/>
        <a:p>
          <a:endParaRPr lang="en-US"/>
        </a:p>
      </dgm:t>
    </dgm:pt>
    <dgm:pt modelId="{E78A0253-7A67-4B34-A46B-1F847187081E}">
      <dgm:prSet phldrT="[Text]" custT="1"/>
      <dgm:spPr/>
      <dgm:t>
        <a:bodyPr/>
        <a:lstStyle/>
        <a:p>
          <a:r>
            <a:rPr lang="en-US" sz="1000" b="1" i="0" u="none" dirty="0" err="1" smtClean="0"/>
            <a:t>Retval</a:t>
          </a:r>
          <a:endParaRPr lang="en-US" sz="1000" dirty="0"/>
        </a:p>
      </dgm:t>
    </dgm:pt>
    <dgm:pt modelId="{1B2B7C8B-9BA6-4DD5-AD4D-F64AD97866CE}" type="parTrans" cxnId="{FE630AA2-81BA-4B99-8C8C-115BFA9408EA}">
      <dgm:prSet/>
      <dgm:spPr/>
      <dgm:t>
        <a:bodyPr/>
        <a:lstStyle/>
        <a:p>
          <a:endParaRPr lang="en-US"/>
        </a:p>
      </dgm:t>
    </dgm:pt>
    <dgm:pt modelId="{FD4F27CF-CE3C-492B-8C36-AD2AB03BEC40}" type="sibTrans" cxnId="{FE630AA2-81BA-4B99-8C8C-115BFA9408EA}">
      <dgm:prSet/>
      <dgm:spPr/>
      <dgm:t>
        <a:bodyPr/>
        <a:lstStyle/>
        <a:p>
          <a:endParaRPr lang="en-US"/>
        </a:p>
      </dgm:t>
    </dgm:pt>
    <dgm:pt modelId="{FAE5D778-2158-4FBF-B3B5-E5C3BA89266D}">
      <dgm:prSet phldrT="[Text]" custT="1"/>
      <dgm:spPr/>
      <dgm:t>
        <a:bodyPr/>
        <a:lstStyle/>
        <a:p>
          <a:r>
            <a:rPr lang="en-US" sz="1000" b="1" smtClean="0"/>
            <a:t>COMMENTS:</a:t>
          </a:r>
          <a:endParaRPr lang="en-US" sz="1000" b="1" dirty="0"/>
        </a:p>
      </dgm:t>
    </dgm:pt>
    <dgm:pt modelId="{AD8737C1-0E67-4FA9-92E2-6A623DDD4480}" type="parTrans" cxnId="{034D4C94-E5DE-4800-B442-DCD51FBAFA08}">
      <dgm:prSet/>
      <dgm:spPr/>
      <dgm:t>
        <a:bodyPr/>
        <a:lstStyle/>
        <a:p>
          <a:endParaRPr lang="en-US"/>
        </a:p>
      </dgm:t>
    </dgm:pt>
    <dgm:pt modelId="{90227D0A-EAC6-4B1C-819A-E2F6B8E593FA}" type="sibTrans" cxnId="{034D4C94-E5DE-4800-B442-DCD51FBAFA08}">
      <dgm:prSet/>
      <dgm:spPr/>
      <dgm:t>
        <a:bodyPr/>
        <a:lstStyle/>
        <a:p>
          <a:endParaRPr lang="en-US"/>
        </a:p>
      </dgm:t>
    </dgm:pt>
    <dgm:pt modelId="{CA02FAD7-8750-42B3-903F-3078ADE1934F}">
      <dgm:prSet phldrT="[Text]" custT="1"/>
      <dgm:spPr/>
      <dgm:t>
        <a:bodyPr/>
        <a:lstStyle/>
        <a:p>
          <a:r>
            <a:rPr lang="en-US" sz="1000" b="1" dirty="0" smtClean="0"/>
            <a:t>note</a:t>
          </a:r>
          <a:endParaRPr lang="en-US" sz="1000" b="1" dirty="0"/>
        </a:p>
      </dgm:t>
    </dgm:pt>
    <dgm:pt modelId="{2D56089E-AB0C-4656-B2A7-7A44A36D0A03}" type="parTrans" cxnId="{D1188AF5-D7DB-41FC-AF4D-E4DEDE5C90E9}">
      <dgm:prSet/>
      <dgm:spPr/>
      <dgm:t>
        <a:bodyPr/>
        <a:lstStyle/>
        <a:p>
          <a:endParaRPr lang="en-US"/>
        </a:p>
      </dgm:t>
    </dgm:pt>
    <dgm:pt modelId="{27E7A71B-6AEC-4C0B-BD28-E97EF8586807}" type="sibTrans" cxnId="{D1188AF5-D7DB-41FC-AF4D-E4DEDE5C90E9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7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A60F55F1-97D7-49B8-9519-C5AF7370684E}" type="pres">
      <dgm:prSet presAssocID="{F6265EF6-E57E-441B-8CAC-1692D01A8506}" presName="horFlow" presStyleCnt="0"/>
      <dgm:spPr/>
    </dgm:pt>
    <dgm:pt modelId="{22A93F65-E6BE-4A8B-9BC1-C97C4F9156D4}" type="pres">
      <dgm:prSet presAssocID="{F6265EF6-E57E-441B-8CAC-1692D01A8506}" presName="bigChev" presStyleLbl="node1" presStyleIdx="1" presStyleCnt="7"/>
      <dgm:spPr/>
      <dgm:t>
        <a:bodyPr/>
        <a:lstStyle/>
        <a:p>
          <a:endParaRPr lang="en-US"/>
        </a:p>
      </dgm:t>
    </dgm:pt>
    <dgm:pt modelId="{97AC487D-5BD3-46C5-AA0C-9B7DCEAC1F29}" type="pres">
      <dgm:prSet presAssocID="{3ACA019B-2830-40FB-A1C1-96F7875C21CE}" presName="parTrans" presStyleCnt="0"/>
      <dgm:spPr/>
    </dgm:pt>
    <dgm:pt modelId="{8B0EE8D3-7574-464E-8749-3C73E7F01E17}" type="pres">
      <dgm:prSet presAssocID="{DCD7891B-804C-43D4-A472-2C087999E0E9}" presName="node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F177F-618F-4DA9-8063-CF8EA4CE79FC}" type="pres">
      <dgm:prSet presAssocID="{F6265EF6-E57E-441B-8CAC-1692D01A8506}" presName="vSp" presStyleCnt="0"/>
      <dgm:spPr/>
    </dgm:pt>
    <dgm:pt modelId="{963AD60B-DFFB-4D35-AE48-DB3432757E1E}" type="pres">
      <dgm:prSet presAssocID="{5E710078-0429-4881-87A9-B6CAC1084FC4}" presName="horFlow" presStyleCnt="0"/>
      <dgm:spPr/>
    </dgm:pt>
    <dgm:pt modelId="{0FB1E233-3246-4E89-9C3A-AAA5851397F8}" type="pres">
      <dgm:prSet presAssocID="{5E710078-0429-4881-87A9-B6CAC1084FC4}" presName="bigChev" presStyleLbl="node1" presStyleIdx="2" presStyleCnt="7"/>
      <dgm:spPr/>
      <dgm:t>
        <a:bodyPr/>
        <a:lstStyle/>
        <a:p>
          <a:endParaRPr lang="en-US"/>
        </a:p>
      </dgm:t>
    </dgm:pt>
    <dgm:pt modelId="{6423A934-DFDC-42CD-BB1C-1B9B51054F3B}" type="pres">
      <dgm:prSet presAssocID="{F30A5639-D04B-4234-B495-EA5C614D637F}" presName="parTrans" presStyleCnt="0"/>
      <dgm:spPr/>
    </dgm:pt>
    <dgm:pt modelId="{D6DF96E7-9570-4B82-A121-DDD9D6294887}" type="pres">
      <dgm:prSet presAssocID="{8CB3018B-58D3-40F6-9758-7C07A50E6627}" presName="node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BA265-EC6E-4267-9CF8-04D1970F45D4}" type="pres">
      <dgm:prSet presAssocID="{5E710078-0429-4881-87A9-B6CAC1084FC4}" presName="vSp" presStyleCnt="0"/>
      <dgm:spPr/>
    </dgm:pt>
    <dgm:pt modelId="{AF0D0065-0754-41B2-B0E4-007167C0CC0D}" type="pres">
      <dgm:prSet presAssocID="{02487FA0-5E2A-4E58-B32D-FB9CD706BF2B}" presName="horFlow" presStyleCnt="0"/>
      <dgm:spPr/>
    </dgm:pt>
    <dgm:pt modelId="{B0D7D186-8F64-4717-9E70-31948682069E}" type="pres">
      <dgm:prSet presAssocID="{02487FA0-5E2A-4E58-B32D-FB9CD706BF2B}" presName="bigChev" presStyleLbl="node1" presStyleIdx="3" presStyleCnt="7"/>
      <dgm:spPr/>
      <dgm:t>
        <a:bodyPr/>
        <a:lstStyle/>
        <a:p>
          <a:endParaRPr lang="en-US"/>
        </a:p>
      </dgm:t>
    </dgm:pt>
    <dgm:pt modelId="{958B55B6-8E46-4512-93E9-05AFD560EEC0}" type="pres">
      <dgm:prSet presAssocID="{E4CD9527-61BB-41AB-868F-A01D4E610F65}" presName="parTrans" presStyleCnt="0"/>
      <dgm:spPr/>
    </dgm:pt>
    <dgm:pt modelId="{1D98579E-92A8-4514-BB90-DC3F40F80CB6}" type="pres">
      <dgm:prSet presAssocID="{2A2E8FE0-5004-49C3-B73D-A2D4B7716EED}" presName="node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E356E-C345-4B85-AB25-DA6B006EBE9A}" type="pres">
      <dgm:prSet presAssocID="{02487FA0-5E2A-4E58-B32D-FB9CD706BF2B}" presName="vSp" presStyleCnt="0"/>
      <dgm:spPr/>
    </dgm:pt>
    <dgm:pt modelId="{1F1F5E65-9493-438B-9C13-FD632B2E8809}" type="pres">
      <dgm:prSet presAssocID="{3308020F-9F28-4EC8-9E4A-A5662D6E713C}" presName="horFlow" presStyleCnt="0"/>
      <dgm:spPr/>
    </dgm:pt>
    <dgm:pt modelId="{88E4CD29-725D-4AD2-8BD9-CCE02CCF7C20}" type="pres">
      <dgm:prSet presAssocID="{3308020F-9F28-4EC8-9E4A-A5662D6E713C}" presName="bigChev" presStyleLbl="node1" presStyleIdx="4" presStyleCnt="7"/>
      <dgm:spPr/>
      <dgm:t>
        <a:bodyPr/>
        <a:lstStyle/>
        <a:p>
          <a:endParaRPr lang="en-US"/>
        </a:p>
      </dgm:t>
    </dgm:pt>
    <dgm:pt modelId="{6B93E6DE-432C-4B3D-BAD1-8B25E99AA5BD}" type="pres">
      <dgm:prSet presAssocID="{D1FD9BA5-FCBD-483B-83A9-F47498A11DAA}" presName="parTrans" presStyleCnt="0"/>
      <dgm:spPr/>
    </dgm:pt>
    <dgm:pt modelId="{645CC39F-B00D-40D9-AA76-4B49E45B739C}" type="pres">
      <dgm:prSet presAssocID="{10F035BF-1DBE-4FA4-8A3D-431AF36C1723}" presName="node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7D983-D943-448D-A3EC-AD54A2135B40}" type="pres">
      <dgm:prSet presAssocID="{3308020F-9F28-4EC8-9E4A-A5662D6E713C}" presName="vSp" presStyleCnt="0"/>
      <dgm:spPr/>
    </dgm:pt>
    <dgm:pt modelId="{C05041DF-5B65-4D10-87C1-CFAE5B697647}" type="pres">
      <dgm:prSet presAssocID="{88762458-8D64-4B2E-BA19-2EB60726A9EC}" presName="horFlow" presStyleCnt="0"/>
      <dgm:spPr/>
    </dgm:pt>
    <dgm:pt modelId="{E057D727-AB1C-4AC6-9F01-FA7325F0726E}" type="pres">
      <dgm:prSet presAssocID="{88762458-8D64-4B2E-BA19-2EB60726A9EC}" presName="bigChev" presStyleLbl="node1" presStyleIdx="5" presStyleCnt="7"/>
      <dgm:spPr/>
      <dgm:t>
        <a:bodyPr/>
        <a:lstStyle/>
        <a:p>
          <a:endParaRPr lang="en-US"/>
        </a:p>
      </dgm:t>
    </dgm:pt>
    <dgm:pt modelId="{F40B5A48-5F54-45DF-9CC7-EC426D3821B9}" type="pres">
      <dgm:prSet presAssocID="{1B2B7C8B-9BA6-4DD5-AD4D-F64AD97866CE}" presName="parTrans" presStyleCnt="0"/>
      <dgm:spPr/>
    </dgm:pt>
    <dgm:pt modelId="{223B0902-20E0-46E0-A302-7432D9CDF7D9}" type="pres">
      <dgm:prSet presAssocID="{E78A0253-7A67-4B34-A46B-1F847187081E}" presName="node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0104-678E-4B94-8797-2AD5E0542720}" type="pres">
      <dgm:prSet presAssocID="{88762458-8D64-4B2E-BA19-2EB60726A9EC}" presName="vSp" presStyleCnt="0"/>
      <dgm:spPr/>
    </dgm:pt>
    <dgm:pt modelId="{9BAEEC94-2C59-41E2-9F1D-FBF5A5B5D18A}" type="pres">
      <dgm:prSet presAssocID="{FAE5D778-2158-4FBF-B3B5-E5C3BA89266D}" presName="horFlow" presStyleCnt="0"/>
      <dgm:spPr/>
    </dgm:pt>
    <dgm:pt modelId="{5254B87A-9217-4299-8328-A217B39FCD5A}" type="pres">
      <dgm:prSet presAssocID="{FAE5D778-2158-4FBF-B3B5-E5C3BA89266D}" presName="bigChev" presStyleLbl="node1" presStyleIdx="6" presStyleCnt="7"/>
      <dgm:spPr/>
      <dgm:t>
        <a:bodyPr/>
        <a:lstStyle/>
        <a:p>
          <a:endParaRPr lang="en-US"/>
        </a:p>
      </dgm:t>
    </dgm:pt>
    <dgm:pt modelId="{65207CB1-9EE5-41F1-82EF-B0B09E14CA95}" type="pres">
      <dgm:prSet presAssocID="{2D56089E-AB0C-4656-B2A7-7A44A36D0A03}" presName="parTrans" presStyleCnt="0"/>
      <dgm:spPr/>
    </dgm:pt>
    <dgm:pt modelId="{B7CB29BA-ADFA-4042-915C-9E2032117815}" type="pres">
      <dgm:prSet presAssocID="{CA02FAD7-8750-42B3-903F-3078ADE1934F}" presName="node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630AA2-81BA-4B99-8C8C-115BFA9408EA}" srcId="{88762458-8D64-4B2E-BA19-2EB60726A9EC}" destId="{E78A0253-7A67-4B34-A46B-1F847187081E}" srcOrd="0" destOrd="0" parTransId="{1B2B7C8B-9BA6-4DD5-AD4D-F64AD97866CE}" sibTransId="{FD4F27CF-CE3C-492B-8C36-AD2AB03BEC40}"/>
    <dgm:cxn modelId="{A210B3B8-FF53-40D3-A167-4A45AD38BE7D}" srcId="{BD9EC3E8-8EDB-4A2C-97C4-249AAFAE7A12}" destId="{3308020F-9F28-4EC8-9E4A-A5662D6E713C}" srcOrd="4" destOrd="0" parTransId="{7A7FFC49-4D05-4D77-BAAB-DC7D8C7B98F6}" sibTransId="{5EB01D3E-FC1A-4E29-82B8-7365813B8C6F}"/>
    <dgm:cxn modelId="{DE4E5D4D-151C-46B7-9CED-A508A26F36A7}" type="presOf" srcId="{8CB3018B-58D3-40F6-9758-7C07A50E6627}" destId="{D6DF96E7-9570-4B82-A121-DDD9D6294887}" srcOrd="0" destOrd="0" presId="urn:microsoft.com/office/officeart/2005/8/layout/lProcess3"/>
    <dgm:cxn modelId="{CDB57930-78DB-41A7-ABF5-221D93073961}" type="presOf" srcId="{02487FA0-5E2A-4E58-B32D-FB9CD706BF2B}" destId="{B0D7D186-8F64-4717-9E70-31948682069E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D7A66325-C3F5-4B4D-86DE-DEE571D37AEF}" type="presOf" srcId="{5E710078-0429-4881-87A9-B6CAC1084FC4}" destId="{0FB1E233-3246-4E89-9C3A-AAA5851397F8}" srcOrd="0" destOrd="0" presId="urn:microsoft.com/office/officeart/2005/8/layout/lProcess3"/>
    <dgm:cxn modelId="{527A919E-A36B-459D-9112-3078563C4FEB}" type="presOf" srcId="{BD9EC3E8-8EDB-4A2C-97C4-249AAFAE7A12}" destId="{AB2FDFE8-28F0-4D86-8B9A-A2693F10C73B}" srcOrd="0" destOrd="0" presId="urn:microsoft.com/office/officeart/2005/8/layout/lProcess3"/>
    <dgm:cxn modelId="{9053D9BB-D916-408D-ABD7-7922E077DFC5}" type="presOf" srcId="{88762458-8D64-4B2E-BA19-2EB60726A9EC}" destId="{E057D727-AB1C-4AC6-9F01-FA7325F0726E}" srcOrd="0" destOrd="0" presId="urn:microsoft.com/office/officeart/2005/8/layout/lProcess3"/>
    <dgm:cxn modelId="{ED6725D0-E6A5-4985-AAE6-F07A31DE1E2A}" srcId="{02487FA0-5E2A-4E58-B32D-FB9CD706BF2B}" destId="{2A2E8FE0-5004-49C3-B73D-A2D4B7716EED}" srcOrd="0" destOrd="0" parTransId="{E4CD9527-61BB-41AB-868F-A01D4E610F65}" sibTransId="{8F7BA77A-8D04-4B25-8570-2F0A5F4ECAC2}"/>
    <dgm:cxn modelId="{64166B85-48FE-40B3-8328-119E22DD7C58}" srcId="{BD9EC3E8-8EDB-4A2C-97C4-249AAFAE7A12}" destId="{5E710078-0429-4881-87A9-B6CAC1084FC4}" srcOrd="2" destOrd="0" parTransId="{8F0FEDDA-6A76-4346-9854-1844BF72F514}" sibTransId="{1E24EBCC-9580-49C1-8714-C2598B6AD208}"/>
    <dgm:cxn modelId="{BDE4B4E8-F9B0-4554-8055-F814E0451889}" srcId="{BD9EC3E8-8EDB-4A2C-97C4-249AAFAE7A12}" destId="{02487FA0-5E2A-4E58-B32D-FB9CD706BF2B}" srcOrd="3" destOrd="0" parTransId="{9B8DE5C6-9626-4FB3-84AC-90F65E019B9E}" sibTransId="{D73F7FB5-5CC5-416D-8036-F4AD9EBFEB13}"/>
    <dgm:cxn modelId="{5460A7B1-6910-4CC7-9744-970D2BB57897}" srcId="{F6265EF6-E57E-441B-8CAC-1692D01A8506}" destId="{DCD7891B-804C-43D4-A472-2C087999E0E9}" srcOrd="0" destOrd="0" parTransId="{3ACA019B-2830-40FB-A1C1-96F7875C21CE}" sibTransId="{51C048CA-4994-4150-9590-4AFF2E784E63}"/>
    <dgm:cxn modelId="{21513393-BDC8-461A-9C7D-3F238DE03573}" type="presOf" srcId="{3308020F-9F28-4EC8-9E4A-A5662D6E713C}" destId="{88E4CD29-725D-4AD2-8BD9-CCE02CCF7C20}" srcOrd="0" destOrd="0" presId="urn:microsoft.com/office/officeart/2005/8/layout/lProcess3"/>
    <dgm:cxn modelId="{A9A377A6-8BA3-4FDA-84BA-8FC1A4A89834}" type="presOf" srcId="{CEE52267-9279-40CF-A4CD-A65AF528A239}" destId="{118588F2-06BC-4D64-BAB4-37DC7D98960E}" srcOrd="0" destOrd="0" presId="urn:microsoft.com/office/officeart/2005/8/layout/lProcess3"/>
    <dgm:cxn modelId="{D5A88F32-1E48-4D59-951F-355E3913B92F}" type="presOf" srcId="{10F035BF-1DBE-4FA4-8A3D-431AF36C1723}" destId="{645CC39F-B00D-40D9-AA76-4B49E45B739C}" srcOrd="0" destOrd="0" presId="urn:microsoft.com/office/officeart/2005/8/layout/lProcess3"/>
    <dgm:cxn modelId="{128BC7EB-0964-45CA-ACE1-FBA9CDA28EED}" type="presOf" srcId="{2A2E8FE0-5004-49C3-B73D-A2D4B7716EED}" destId="{1D98579E-92A8-4514-BB90-DC3F40F80CB6}" srcOrd="0" destOrd="0" presId="urn:microsoft.com/office/officeart/2005/8/layout/lProcess3"/>
    <dgm:cxn modelId="{6529A4CB-58FE-4BFA-8B7B-7F2B9F45BDE7}" type="presOf" srcId="{D61A3774-435A-4E1B-8726-69FD0921C88C}" destId="{38DF72C3-EBD4-41E8-820B-32643E3C7244}" srcOrd="0" destOrd="0" presId="urn:microsoft.com/office/officeart/2005/8/layout/lProcess3"/>
    <dgm:cxn modelId="{3300E241-3A0B-4ACD-B329-496C6B936738}" srcId="{BD9EC3E8-8EDB-4A2C-97C4-249AAFAE7A12}" destId="{88762458-8D64-4B2E-BA19-2EB60726A9EC}" srcOrd="5" destOrd="0" parTransId="{9FEB1267-95F8-45FE-B6A4-E2525CFBDEF7}" sibTransId="{A1B7B83B-6CA7-49C2-A7CF-CF643BF2323C}"/>
    <dgm:cxn modelId="{8F61E116-F082-4A27-894E-44E6D3FE6293}" type="presOf" srcId="{F6265EF6-E57E-441B-8CAC-1692D01A8506}" destId="{22A93F65-E6BE-4A8B-9BC1-C97C4F9156D4}" srcOrd="0" destOrd="0" presId="urn:microsoft.com/office/officeart/2005/8/layout/lProcess3"/>
    <dgm:cxn modelId="{374AFFDB-17AE-4B27-BC2F-CE3E71675FDA}" srcId="{5E710078-0429-4881-87A9-B6CAC1084FC4}" destId="{8CB3018B-58D3-40F6-9758-7C07A50E6627}" srcOrd="0" destOrd="0" parTransId="{F30A5639-D04B-4234-B495-EA5C614D637F}" sibTransId="{87239FC9-B1F4-4EFD-A150-B347B8921C8E}"/>
    <dgm:cxn modelId="{2397AB52-AAEB-4AD8-8E80-C76A496A984D}" srcId="{3308020F-9F28-4EC8-9E4A-A5662D6E713C}" destId="{10F035BF-1DBE-4FA4-8A3D-431AF36C1723}" srcOrd="0" destOrd="0" parTransId="{D1FD9BA5-FCBD-483B-83A9-F47498A11DAA}" sibTransId="{CAFD37FB-F8C5-403B-9BFF-D15123D92D39}"/>
    <dgm:cxn modelId="{F9F0AA55-6281-4CBE-9A24-1B9BA1F5CB2F}" type="presOf" srcId="{CA02FAD7-8750-42B3-903F-3078ADE1934F}" destId="{B7CB29BA-ADFA-4042-915C-9E2032117815}" srcOrd="0" destOrd="0" presId="urn:microsoft.com/office/officeart/2005/8/layout/lProcess3"/>
    <dgm:cxn modelId="{2C9916D5-FEAF-4516-A17C-D97D6D3CC1E6}" type="presOf" srcId="{DCD7891B-804C-43D4-A472-2C087999E0E9}" destId="{8B0EE8D3-7574-464E-8749-3C73E7F01E1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1188AF5-D7DB-41FC-AF4D-E4DEDE5C90E9}" srcId="{FAE5D778-2158-4FBF-B3B5-E5C3BA89266D}" destId="{CA02FAD7-8750-42B3-903F-3078ADE1934F}" srcOrd="0" destOrd="0" parTransId="{2D56089E-AB0C-4656-B2A7-7A44A36D0A03}" sibTransId="{27E7A71B-6AEC-4C0B-BD28-E97EF8586807}"/>
    <dgm:cxn modelId="{034D4C94-E5DE-4800-B442-DCD51FBAFA08}" srcId="{BD9EC3E8-8EDB-4A2C-97C4-249AAFAE7A12}" destId="{FAE5D778-2158-4FBF-B3B5-E5C3BA89266D}" srcOrd="6" destOrd="0" parTransId="{AD8737C1-0E67-4FA9-92E2-6A623DDD4480}" sibTransId="{90227D0A-EAC6-4B1C-819A-E2F6B8E593FA}"/>
    <dgm:cxn modelId="{4C749838-FC5A-41D6-A021-1FC4C6CED927}" srcId="{BD9EC3E8-8EDB-4A2C-97C4-249AAFAE7A12}" destId="{F6265EF6-E57E-441B-8CAC-1692D01A8506}" srcOrd="1" destOrd="0" parTransId="{9694381F-2000-4F6E-B1F7-D767F69FEC92}" sibTransId="{4FCE2B45-61FE-462E-890D-193DAEF46A6F}"/>
    <dgm:cxn modelId="{A4E32C33-C1BC-49E5-9F3B-530A9AD4EA85}" type="presOf" srcId="{FAE5D778-2158-4FBF-B3B5-E5C3BA89266D}" destId="{5254B87A-9217-4299-8328-A217B39FCD5A}" srcOrd="0" destOrd="0" presId="urn:microsoft.com/office/officeart/2005/8/layout/lProcess3"/>
    <dgm:cxn modelId="{F50F3477-1640-448C-BEF9-C703E12B0AF3}" type="presOf" srcId="{E78A0253-7A67-4B34-A46B-1F847187081E}" destId="{223B0902-20E0-46E0-A302-7432D9CDF7D9}" srcOrd="0" destOrd="0" presId="urn:microsoft.com/office/officeart/2005/8/layout/lProcess3"/>
    <dgm:cxn modelId="{764E33DD-C262-4B22-A6C0-EE16F7EDE74F}" type="presParOf" srcId="{AB2FDFE8-28F0-4D86-8B9A-A2693F10C73B}" destId="{583D1B00-1623-40B7-A791-9228A98CA26A}" srcOrd="0" destOrd="0" presId="urn:microsoft.com/office/officeart/2005/8/layout/lProcess3"/>
    <dgm:cxn modelId="{593E52C1-1684-4821-9975-86393608995A}" type="presParOf" srcId="{583D1B00-1623-40B7-A791-9228A98CA26A}" destId="{118588F2-06BC-4D64-BAB4-37DC7D98960E}" srcOrd="0" destOrd="0" presId="urn:microsoft.com/office/officeart/2005/8/layout/lProcess3"/>
    <dgm:cxn modelId="{F7368135-4DE9-4039-B89B-17D4C0AA2814}" type="presParOf" srcId="{583D1B00-1623-40B7-A791-9228A98CA26A}" destId="{878EDBF1-3507-4F58-A642-A8C49FA0B1C8}" srcOrd="1" destOrd="0" presId="urn:microsoft.com/office/officeart/2005/8/layout/lProcess3"/>
    <dgm:cxn modelId="{DB7CA136-AD33-4EC5-B770-30AB5A2401D8}" type="presParOf" srcId="{583D1B00-1623-40B7-A791-9228A98CA26A}" destId="{38DF72C3-EBD4-41E8-820B-32643E3C7244}" srcOrd="2" destOrd="0" presId="urn:microsoft.com/office/officeart/2005/8/layout/lProcess3"/>
    <dgm:cxn modelId="{4121ED10-7E0D-4A12-B928-C592752BEB3F}" type="presParOf" srcId="{AB2FDFE8-28F0-4D86-8B9A-A2693F10C73B}" destId="{027F4161-6812-4E2D-95F6-DD17E495E2B4}" srcOrd="1" destOrd="0" presId="urn:microsoft.com/office/officeart/2005/8/layout/lProcess3"/>
    <dgm:cxn modelId="{4B3789F1-031E-451B-B4CF-FDB6159C96FE}" type="presParOf" srcId="{AB2FDFE8-28F0-4D86-8B9A-A2693F10C73B}" destId="{A60F55F1-97D7-49B8-9519-C5AF7370684E}" srcOrd="2" destOrd="0" presId="urn:microsoft.com/office/officeart/2005/8/layout/lProcess3"/>
    <dgm:cxn modelId="{8FB0E2E1-6E0E-43C3-8E37-99B592DF10D8}" type="presParOf" srcId="{A60F55F1-97D7-49B8-9519-C5AF7370684E}" destId="{22A93F65-E6BE-4A8B-9BC1-C97C4F9156D4}" srcOrd="0" destOrd="0" presId="urn:microsoft.com/office/officeart/2005/8/layout/lProcess3"/>
    <dgm:cxn modelId="{F1F7286F-C824-4B2A-8DA0-423325832E07}" type="presParOf" srcId="{A60F55F1-97D7-49B8-9519-C5AF7370684E}" destId="{97AC487D-5BD3-46C5-AA0C-9B7DCEAC1F29}" srcOrd="1" destOrd="0" presId="urn:microsoft.com/office/officeart/2005/8/layout/lProcess3"/>
    <dgm:cxn modelId="{69FA77D6-7D96-4C5A-8F29-A932CDDFD296}" type="presParOf" srcId="{A60F55F1-97D7-49B8-9519-C5AF7370684E}" destId="{8B0EE8D3-7574-464E-8749-3C73E7F01E17}" srcOrd="2" destOrd="0" presId="urn:microsoft.com/office/officeart/2005/8/layout/lProcess3"/>
    <dgm:cxn modelId="{17CF5EA5-F7A0-4912-8C98-F59D18638538}" type="presParOf" srcId="{AB2FDFE8-28F0-4D86-8B9A-A2693F10C73B}" destId="{F68F177F-618F-4DA9-8063-CF8EA4CE79FC}" srcOrd="3" destOrd="0" presId="urn:microsoft.com/office/officeart/2005/8/layout/lProcess3"/>
    <dgm:cxn modelId="{6B31D632-328F-4F18-9504-2B988CD2EEF7}" type="presParOf" srcId="{AB2FDFE8-28F0-4D86-8B9A-A2693F10C73B}" destId="{963AD60B-DFFB-4D35-AE48-DB3432757E1E}" srcOrd="4" destOrd="0" presId="urn:microsoft.com/office/officeart/2005/8/layout/lProcess3"/>
    <dgm:cxn modelId="{0E18B882-479A-4112-89D0-B88B8906416C}" type="presParOf" srcId="{963AD60B-DFFB-4D35-AE48-DB3432757E1E}" destId="{0FB1E233-3246-4E89-9C3A-AAA5851397F8}" srcOrd="0" destOrd="0" presId="urn:microsoft.com/office/officeart/2005/8/layout/lProcess3"/>
    <dgm:cxn modelId="{3659F45F-4A12-4A6E-8674-B9B49DF10A33}" type="presParOf" srcId="{963AD60B-DFFB-4D35-AE48-DB3432757E1E}" destId="{6423A934-DFDC-42CD-BB1C-1B9B51054F3B}" srcOrd="1" destOrd="0" presId="urn:microsoft.com/office/officeart/2005/8/layout/lProcess3"/>
    <dgm:cxn modelId="{CD6BFB99-99FB-4CDF-B857-8CC17D5F4074}" type="presParOf" srcId="{963AD60B-DFFB-4D35-AE48-DB3432757E1E}" destId="{D6DF96E7-9570-4B82-A121-DDD9D6294887}" srcOrd="2" destOrd="0" presId="urn:microsoft.com/office/officeart/2005/8/layout/lProcess3"/>
    <dgm:cxn modelId="{E607FFA3-A0DB-488B-AA04-73A694B1E8C1}" type="presParOf" srcId="{AB2FDFE8-28F0-4D86-8B9A-A2693F10C73B}" destId="{003BA265-EC6E-4267-9CF8-04D1970F45D4}" srcOrd="5" destOrd="0" presId="urn:microsoft.com/office/officeart/2005/8/layout/lProcess3"/>
    <dgm:cxn modelId="{DA64017B-4C16-447F-9336-C40AB6D2223B}" type="presParOf" srcId="{AB2FDFE8-28F0-4D86-8B9A-A2693F10C73B}" destId="{AF0D0065-0754-41B2-B0E4-007167C0CC0D}" srcOrd="6" destOrd="0" presId="urn:microsoft.com/office/officeart/2005/8/layout/lProcess3"/>
    <dgm:cxn modelId="{EA7A2F6E-9C2F-4D45-BA73-6EEBFC2CDA89}" type="presParOf" srcId="{AF0D0065-0754-41B2-B0E4-007167C0CC0D}" destId="{B0D7D186-8F64-4717-9E70-31948682069E}" srcOrd="0" destOrd="0" presId="urn:microsoft.com/office/officeart/2005/8/layout/lProcess3"/>
    <dgm:cxn modelId="{A63BCF04-A1EB-43BE-A278-F92D37023437}" type="presParOf" srcId="{AF0D0065-0754-41B2-B0E4-007167C0CC0D}" destId="{958B55B6-8E46-4512-93E9-05AFD560EEC0}" srcOrd="1" destOrd="0" presId="urn:microsoft.com/office/officeart/2005/8/layout/lProcess3"/>
    <dgm:cxn modelId="{A3EA4D33-C589-4AC1-BA76-8FA4403D7C61}" type="presParOf" srcId="{AF0D0065-0754-41B2-B0E4-007167C0CC0D}" destId="{1D98579E-92A8-4514-BB90-DC3F40F80CB6}" srcOrd="2" destOrd="0" presId="urn:microsoft.com/office/officeart/2005/8/layout/lProcess3"/>
    <dgm:cxn modelId="{F9A83ABE-9F17-463C-A1F0-EC3FFEFF22A2}" type="presParOf" srcId="{AB2FDFE8-28F0-4D86-8B9A-A2693F10C73B}" destId="{618E356E-C345-4B85-AB25-DA6B006EBE9A}" srcOrd="7" destOrd="0" presId="urn:microsoft.com/office/officeart/2005/8/layout/lProcess3"/>
    <dgm:cxn modelId="{9D309569-E377-45A5-A4C6-A95DAEBB35CD}" type="presParOf" srcId="{AB2FDFE8-28F0-4D86-8B9A-A2693F10C73B}" destId="{1F1F5E65-9493-438B-9C13-FD632B2E8809}" srcOrd="8" destOrd="0" presId="urn:microsoft.com/office/officeart/2005/8/layout/lProcess3"/>
    <dgm:cxn modelId="{771E1F50-7AC1-41BA-880C-FA427D775538}" type="presParOf" srcId="{1F1F5E65-9493-438B-9C13-FD632B2E8809}" destId="{88E4CD29-725D-4AD2-8BD9-CCE02CCF7C20}" srcOrd="0" destOrd="0" presId="urn:microsoft.com/office/officeart/2005/8/layout/lProcess3"/>
    <dgm:cxn modelId="{CB29CC50-4A4E-4FA1-A0A2-9CFAF538C8CD}" type="presParOf" srcId="{1F1F5E65-9493-438B-9C13-FD632B2E8809}" destId="{6B93E6DE-432C-4B3D-BAD1-8B25E99AA5BD}" srcOrd="1" destOrd="0" presId="urn:microsoft.com/office/officeart/2005/8/layout/lProcess3"/>
    <dgm:cxn modelId="{882B5B70-168B-4629-85AD-2507B73C84CC}" type="presParOf" srcId="{1F1F5E65-9493-438B-9C13-FD632B2E8809}" destId="{645CC39F-B00D-40D9-AA76-4B49E45B739C}" srcOrd="2" destOrd="0" presId="urn:microsoft.com/office/officeart/2005/8/layout/lProcess3"/>
    <dgm:cxn modelId="{D4773266-E4F1-49EC-B115-39ECB15A2EAA}" type="presParOf" srcId="{AB2FDFE8-28F0-4D86-8B9A-A2693F10C73B}" destId="{0F37D983-D943-448D-A3EC-AD54A2135B40}" srcOrd="9" destOrd="0" presId="urn:microsoft.com/office/officeart/2005/8/layout/lProcess3"/>
    <dgm:cxn modelId="{1BDC68CD-7CCC-4966-9144-7880B4439EBF}" type="presParOf" srcId="{AB2FDFE8-28F0-4D86-8B9A-A2693F10C73B}" destId="{C05041DF-5B65-4D10-87C1-CFAE5B697647}" srcOrd="10" destOrd="0" presId="urn:microsoft.com/office/officeart/2005/8/layout/lProcess3"/>
    <dgm:cxn modelId="{32F6A743-2213-4326-9E76-C547FAE221B2}" type="presParOf" srcId="{C05041DF-5B65-4D10-87C1-CFAE5B697647}" destId="{E057D727-AB1C-4AC6-9F01-FA7325F0726E}" srcOrd="0" destOrd="0" presId="urn:microsoft.com/office/officeart/2005/8/layout/lProcess3"/>
    <dgm:cxn modelId="{04D6CE91-C265-4506-8F55-8DA54C348104}" type="presParOf" srcId="{C05041DF-5B65-4D10-87C1-CFAE5B697647}" destId="{F40B5A48-5F54-45DF-9CC7-EC426D3821B9}" srcOrd="1" destOrd="0" presId="urn:microsoft.com/office/officeart/2005/8/layout/lProcess3"/>
    <dgm:cxn modelId="{D6AA7239-E019-4BE0-9060-111DFD29937D}" type="presParOf" srcId="{C05041DF-5B65-4D10-87C1-CFAE5B697647}" destId="{223B0902-20E0-46E0-A302-7432D9CDF7D9}" srcOrd="2" destOrd="0" presId="urn:microsoft.com/office/officeart/2005/8/layout/lProcess3"/>
    <dgm:cxn modelId="{777EFB4C-7EF8-4896-915C-A863DA227802}" type="presParOf" srcId="{AB2FDFE8-28F0-4D86-8B9A-A2693F10C73B}" destId="{C9B50104-678E-4B94-8797-2AD5E0542720}" srcOrd="11" destOrd="0" presId="urn:microsoft.com/office/officeart/2005/8/layout/lProcess3"/>
    <dgm:cxn modelId="{2AD11C6D-FAD0-437C-983A-69BFDC33889F}" type="presParOf" srcId="{AB2FDFE8-28F0-4D86-8B9A-A2693F10C73B}" destId="{9BAEEC94-2C59-41E2-9F1D-FBF5A5B5D18A}" srcOrd="12" destOrd="0" presId="urn:microsoft.com/office/officeart/2005/8/layout/lProcess3"/>
    <dgm:cxn modelId="{10F8E494-9366-4E84-8B7A-6E4F30708CFB}" type="presParOf" srcId="{9BAEEC94-2C59-41E2-9F1D-FBF5A5B5D18A}" destId="{5254B87A-9217-4299-8328-A217B39FCD5A}" srcOrd="0" destOrd="0" presId="urn:microsoft.com/office/officeart/2005/8/layout/lProcess3"/>
    <dgm:cxn modelId="{017CB8DC-16CD-47BB-A88D-62BC4D94A975}" type="presParOf" srcId="{9BAEEC94-2C59-41E2-9F1D-FBF5A5B5D18A}" destId="{65207CB1-9EE5-41F1-82EF-B0B09E14CA95}" srcOrd="1" destOrd="0" presId="urn:microsoft.com/office/officeart/2005/8/layout/lProcess3"/>
    <dgm:cxn modelId="{65270B78-6C88-462B-B5B7-3C99E47C8BD9}" type="presParOf" srcId="{9BAEEC94-2C59-41E2-9F1D-FBF5A5B5D18A}" destId="{B7CB29BA-ADFA-4042-915C-9E203211781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C135-FFBF-4E22-AD4D-1E6DAB4FFFE9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F967D-A311-4FDB-B7EC-E07E862807FC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AC3D6-7D22-4ECB-BB4C-0F1BDB2151B7}">
      <dsp:nvSpPr>
        <dsp:cNvPr id="0" name=""/>
        <dsp:cNvSpPr/>
      </dsp:nvSpPr>
      <dsp:spPr>
        <a:xfrm>
          <a:off x="853440" y="2835910"/>
          <a:ext cx="1420368" cy="1101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 Guide </a:t>
          </a:r>
          <a:r>
            <a:rPr lang="en-US" sz="1800" kern="1200" dirty="0" smtClean="0"/>
            <a:t>HTML</a:t>
          </a:r>
          <a:endParaRPr lang="en-US" sz="1800" kern="1200" dirty="0"/>
        </a:p>
      </dsp:txBody>
      <dsp:txXfrm>
        <a:off x="853440" y="2835910"/>
        <a:ext cx="1420368" cy="1101090"/>
      </dsp:txXfrm>
    </dsp:sp>
    <dsp:sp modelId="{D87D2807-ACC3-46F9-917D-BAEE07074010}">
      <dsp:nvSpPr>
        <dsp:cNvPr id="0" name=""/>
        <dsp:cNvSpPr/>
      </dsp:nvSpPr>
      <dsp:spPr>
        <a:xfrm>
          <a:off x="2173224" y="1721103"/>
          <a:ext cx="286512" cy="286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2A991-9EC6-4552-AB18-60A17A1B0E7B}">
      <dsp:nvSpPr>
        <dsp:cNvPr id="0" name=""/>
        <dsp:cNvSpPr/>
      </dsp:nvSpPr>
      <dsp:spPr>
        <a:xfrm>
          <a:off x="2316480" y="1864359"/>
          <a:ext cx="1463040" cy="207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DOCSYGEN HTML/XML for CPSS  API</a:t>
          </a:r>
          <a:endParaRPr lang="en-US" sz="1800" kern="1200" dirty="0"/>
        </a:p>
      </dsp:txBody>
      <dsp:txXfrm>
        <a:off x="2316480" y="1864359"/>
        <a:ext cx="1463040" cy="2072640"/>
      </dsp:txXfrm>
    </dsp:sp>
    <dsp:sp modelId="{997068C3-31D2-4CE1-982B-3CD13F723FA1}">
      <dsp:nvSpPr>
        <dsp:cNvPr id="0" name=""/>
        <dsp:cNvSpPr/>
      </dsp:nvSpPr>
      <dsp:spPr>
        <a:xfrm>
          <a:off x="3855720" y="1090929"/>
          <a:ext cx="396240" cy="396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8F564-BDB7-4898-BCF3-DFF12E5D35BD}">
      <dsp:nvSpPr>
        <dsp:cNvPr id="0" name=""/>
        <dsp:cNvSpPr/>
      </dsp:nvSpPr>
      <dsp:spPr>
        <a:xfrm>
          <a:off x="4053840" y="1289049"/>
          <a:ext cx="1463040" cy="264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User guide l</a:t>
          </a:r>
          <a:r>
            <a:rPr lang="en-US" sz="1600" kern="1200" dirty="0" smtClean="0"/>
            <a:t>inks to  </a:t>
          </a:r>
          <a:r>
            <a:rPr lang="en-US" sz="1600" b="0" i="0" u="none" kern="1200" dirty="0" smtClean="0"/>
            <a:t>DOCSYGEN </a:t>
          </a:r>
          <a:r>
            <a:rPr lang="en-US" sz="1600" kern="1200" dirty="0" smtClean="0"/>
            <a:t>API</a:t>
          </a:r>
          <a:endParaRPr lang="en-US" sz="1600" kern="1200" dirty="0"/>
        </a:p>
      </dsp:txBody>
      <dsp:txXfrm>
        <a:off x="4053840" y="1289049"/>
        <a:ext cx="1463040" cy="26479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D6330-F3E1-45F4-96FE-5A77A3688B9C}">
      <dsp:nvSpPr>
        <dsp:cNvPr id="0" name=""/>
        <dsp:cNvSpPr/>
      </dsp:nvSpPr>
      <dsp:spPr>
        <a:xfrm>
          <a:off x="935251" y="1114450"/>
          <a:ext cx="6638552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6638552" y="444682"/>
              </a:lnTo>
              <a:lnTo>
                <a:pt x="6638552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28585-0B8D-4426-B3E0-CE2C61E84629}">
      <dsp:nvSpPr>
        <dsp:cNvPr id="0" name=""/>
        <dsp:cNvSpPr/>
      </dsp:nvSpPr>
      <dsp:spPr>
        <a:xfrm>
          <a:off x="935251" y="1114450"/>
          <a:ext cx="4417649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4417649" y="444682"/>
              </a:lnTo>
              <a:lnTo>
                <a:pt x="4417649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ABB12-2A5F-49F7-B4D0-E4577CBDCF64}">
      <dsp:nvSpPr>
        <dsp:cNvPr id="0" name=""/>
        <dsp:cNvSpPr/>
      </dsp:nvSpPr>
      <dsp:spPr>
        <a:xfrm>
          <a:off x="935251" y="1114450"/>
          <a:ext cx="2196747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2196747" y="444682"/>
              </a:lnTo>
              <a:lnTo>
                <a:pt x="2196747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006CD-2870-4F8C-BC3B-B943648F8662}">
      <dsp:nvSpPr>
        <dsp:cNvPr id="0" name=""/>
        <dsp:cNvSpPr/>
      </dsp:nvSpPr>
      <dsp:spPr>
        <a:xfrm>
          <a:off x="865376" y="2881327"/>
          <a:ext cx="91440" cy="5284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847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0BEF9-1CD4-4818-80A6-0A6D29C9630C}">
      <dsp:nvSpPr>
        <dsp:cNvPr id="0" name=""/>
        <dsp:cNvSpPr/>
      </dsp:nvSpPr>
      <dsp:spPr>
        <a:xfrm>
          <a:off x="865376" y="1114450"/>
          <a:ext cx="91440" cy="613017"/>
        </a:xfrm>
        <a:custGeom>
          <a:avLst/>
          <a:gdLst/>
          <a:ahLst/>
          <a:cxnLst/>
          <a:rect l="0" t="0" r="0" b="0"/>
          <a:pathLst>
            <a:path>
              <a:moveTo>
                <a:pt x="69875" y="0"/>
              </a:moveTo>
              <a:lnTo>
                <a:pt x="69875" y="444682"/>
              </a:lnTo>
              <a:lnTo>
                <a:pt x="45720" y="444682"/>
              </a:lnTo>
              <a:lnTo>
                <a:pt x="45720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F71BD-E434-4218-B5EA-AD7EA4A70F82}">
      <dsp:nvSpPr>
        <dsp:cNvPr id="0" name=""/>
        <dsp:cNvSpPr/>
      </dsp:nvSpPr>
      <dsp:spPr>
        <a:xfrm>
          <a:off x="26700" y="-39409"/>
          <a:ext cx="1817102" cy="11538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2D7B63-2BB4-474C-9D73-D5B55C6DDA78}">
      <dsp:nvSpPr>
        <dsp:cNvPr id="0" name=""/>
        <dsp:cNvSpPr/>
      </dsp:nvSpPr>
      <dsp:spPr>
        <a:xfrm>
          <a:off x="228600" y="152395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Change </a:t>
          </a:r>
          <a:r>
            <a:rPr lang="en-US" sz="1900" b="1" i="1" kern="1200" dirty="0" smtClean="0"/>
            <a:t>commands </a:t>
          </a:r>
          <a:r>
            <a:rPr lang="en-US" sz="1900" kern="1200" dirty="0" smtClean="0"/>
            <a:t>in source code</a:t>
          </a:r>
          <a:endParaRPr lang="en-US" sz="1900" kern="1200" dirty="0"/>
        </a:p>
      </dsp:txBody>
      <dsp:txXfrm>
        <a:off x="262395" y="186190"/>
        <a:ext cx="1749512" cy="1086269"/>
      </dsp:txXfrm>
    </dsp:sp>
    <dsp:sp modelId="{FC2D68D8-80EA-4DF9-94E7-44CAC1C5220D}">
      <dsp:nvSpPr>
        <dsp:cNvPr id="0" name=""/>
        <dsp:cNvSpPr/>
      </dsp:nvSpPr>
      <dsp:spPr>
        <a:xfrm>
          <a:off x="2544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00CEA9-B51E-47A5-89E0-B365A27F1337}">
      <dsp:nvSpPr>
        <dsp:cNvPr id="0" name=""/>
        <dsp:cNvSpPr/>
      </dsp:nvSpPr>
      <dsp:spPr>
        <a:xfrm>
          <a:off x="204445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Transform User Guide to Markdown</a:t>
          </a:r>
          <a:endParaRPr lang="en-US" sz="1900" kern="1200" dirty="0"/>
        </a:p>
      </dsp:txBody>
      <dsp:txXfrm>
        <a:off x="238240" y="1953067"/>
        <a:ext cx="1749512" cy="1086269"/>
      </dsp:txXfrm>
    </dsp:sp>
    <dsp:sp modelId="{752991AA-49A1-4AD1-8E5F-73578B9367E0}">
      <dsp:nvSpPr>
        <dsp:cNvPr id="0" name=""/>
        <dsp:cNvSpPr/>
      </dsp:nvSpPr>
      <dsp:spPr>
        <a:xfrm>
          <a:off x="2544" y="3409801"/>
          <a:ext cx="1817102" cy="1153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961BBF-3FA8-4697-A33E-AE8083A564A1}">
      <dsp:nvSpPr>
        <dsp:cNvPr id="0" name=""/>
        <dsp:cNvSpPr/>
      </dsp:nvSpPr>
      <dsp:spPr>
        <a:xfrm>
          <a:off x="204445" y="3601606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Generate  </a:t>
          </a:r>
          <a:r>
            <a:rPr lang="en-US" sz="1900" b="1" i="1" kern="1200" dirty="0" smtClean="0"/>
            <a:t>up to date </a:t>
          </a:r>
          <a:r>
            <a:rPr lang="en-US" sz="1900" kern="1200" dirty="0" smtClean="0"/>
            <a:t>User Guide</a:t>
          </a:r>
          <a:endParaRPr lang="en-US" sz="1900" kern="1200" dirty="0"/>
        </a:p>
      </dsp:txBody>
      <dsp:txXfrm>
        <a:off x="238240" y="3635401"/>
        <a:ext cx="1749512" cy="1086269"/>
      </dsp:txXfrm>
    </dsp:sp>
    <dsp:sp modelId="{C58C909C-E450-42A5-8B18-1A5EF4C996FB}">
      <dsp:nvSpPr>
        <dsp:cNvPr id="0" name=""/>
        <dsp:cNvSpPr/>
      </dsp:nvSpPr>
      <dsp:spPr>
        <a:xfrm>
          <a:off x="2223447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EA72AA-56F6-4085-840B-867C86D1352A}">
      <dsp:nvSpPr>
        <dsp:cNvPr id="0" name=""/>
        <dsp:cNvSpPr/>
      </dsp:nvSpPr>
      <dsp:spPr>
        <a:xfrm>
          <a:off x="2425347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Creating Main LUA Wrapper XML</a:t>
          </a:r>
          <a:endParaRPr lang="en-US" sz="1900" kern="1200" dirty="0"/>
        </a:p>
      </dsp:txBody>
      <dsp:txXfrm>
        <a:off x="2459142" y="1953067"/>
        <a:ext cx="1749512" cy="1086269"/>
      </dsp:txXfrm>
    </dsp:sp>
    <dsp:sp modelId="{825C19CC-C7D3-401E-960A-AB7B081F7535}">
      <dsp:nvSpPr>
        <dsp:cNvPr id="0" name=""/>
        <dsp:cNvSpPr/>
      </dsp:nvSpPr>
      <dsp:spPr>
        <a:xfrm>
          <a:off x="4444350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A2F95-9E5D-453B-932E-28BF2A0F54AD}">
      <dsp:nvSpPr>
        <dsp:cNvPr id="0" name=""/>
        <dsp:cNvSpPr/>
      </dsp:nvSpPr>
      <dsp:spPr>
        <a:xfrm>
          <a:off x="4646250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Compare with old releases</a:t>
          </a:r>
          <a:endParaRPr lang="en-US" sz="1900" kern="1200" dirty="0"/>
        </a:p>
      </dsp:txBody>
      <dsp:txXfrm>
        <a:off x="4680045" y="1953067"/>
        <a:ext cx="1749512" cy="1086269"/>
      </dsp:txXfrm>
    </dsp:sp>
    <dsp:sp modelId="{3E1F3211-FA24-4BDE-BD5C-E6A2297A659D}">
      <dsp:nvSpPr>
        <dsp:cNvPr id="0" name=""/>
        <dsp:cNvSpPr/>
      </dsp:nvSpPr>
      <dsp:spPr>
        <a:xfrm>
          <a:off x="6665252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483AC4-7AE3-4660-AACC-A5013A41B8E6}">
      <dsp:nvSpPr>
        <dsp:cNvPr id="0" name=""/>
        <dsp:cNvSpPr/>
      </dsp:nvSpPr>
      <dsp:spPr>
        <a:xfrm>
          <a:off x="6867152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clean up CS verification</a:t>
          </a:r>
          <a:endParaRPr lang="en-US" sz="1900" kern="1200" dirty="0"/>
        </a:p>
      </dsp:txBody>
      <dsp:txXfrm>
        <a:off x="6900947" y="1953067"/>
        <a:ext cx="1749512" cy="10862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C135-FFBF-4E22-AD4D-1E6DAB4FFFE9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77C91-0698-4E19-92DE-2B7658CD04FB}">
      <dsp:nvSpPr>
        <dsp:cNvPr id="0" name=""/>
        <dsp:cNvSpPr/>
      </dsp:nvSpPr>
      <dsp:spPr>
        <a:xfrm>
          <a:off x="1417320" y="2203449"/>
          <a:ext cx="213360" cy="213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56E37-DF1A-458A-89DB-CBF152953B70}">
      <dsp:nvSpPr>
        <dsp:cNvPr id="0" name=""/>
        <dsp:cNvSpPr/>
      </dsp:nvSpPr>
      <dsp:spPr>
        <a:xfrm>
          <a:off x="1524000" y="2310129"/>
          <a:ext cx="1981200" cy="162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55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 Guide text</a:t>
          </a:r>
          <a:endParaRPr lang="en-US" sz="1800" kern="1200" dirty="0"/>
        </a:p>
      </dsp:txBody>
      <dsp:txXfrm>
        <a:off x="1524000" y="2310129"/>
        <a:ext cx="1981200" cy="1626870"/>
      </dsp:txXfrm>
    </dsp:sp>
    <dsp:sp modelId="{98BB01B6-6089-409B-BA73-68D2870982ED}">
      <dsp:nvSpPr>
        <dsp:cNvPr id="0" name=""/>
        <dsp:cNvSpPr/>
      </dsp:nvSpPr>
      <dsp:spPr>
        <a:xfrm>
          <a:off x="3383280" y="1231899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D81B3-707E-4186-85B2-2340C5FF0B1F}">
      <dsp:nvSpPr>
        <dsp:cNvPr id="0" name=""/>
        <dsp:cNvSpPr/>
      </dsp:nvSpPr>
      <dsp:spPr>
        <a:xfrm>
          <a:off x="3566160" y="1414779"/>
          <a:ext cx="1981200" cy="252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0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Doxygen</a:t>
          </a:r>
          <a:r>
            <a:rPr lang="en-US" sz="1800" kern="1200" dirty="0" smtClean="0"/>
            <a:t> &amp;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Source code</a:t>
          </a:r>
          <a:endParaRPr lang="en-US" sz="1800" kern="1200" dirty="0"/>
        </a:p>
      </dsp:txBody>
      <dsp:txXfrm>
        <a:off x="3566160" y="1414779"/>
        <a:ext cx="1981200" cy="25222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7D5D-295F-487B-84F9-2830FE177583}">
      <dsp:nvSpPr>
        <dsp:cNvPr id="0" name=""/>
        <dsp:cNvSpPr/>
      </dsp:nvSpPr>
      <dsp:spPr>
        <a:xfrm>
          <a:off x="0" y="91990"/>
          <a:ext cx="1548258" cy="774129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kern="1200" dirty="0" smtClean="0"/>
            <a:t>Commands</a:t>
          </a:r>
          <a:endParaRPr lang="en-US" sz="2100" kern="1200" dirty="0"/>
        </a:p>
      </dsp:txBody>
      <dsp:txXfrm>
        <a:off x="22673" y="114663"/>
        <a:ext cx="1502912" cy="728783"/>
      </dsp:txXfrm>
    </dsp:sp>
    <dsp:sp modelId="{EF876FBD-BCE4-4B96-98F5-9B4EC47F6850}">
      <dsp:nvSpPr>
        <dsp:cNvPr id="0" name=""/>
        <dsp:cNvSpPr/>
      </dsp:nvSpPr>
      <dsp:spPr>
        <a:xfrm>
          <a:off x="154825" y="866119"/>
          <a:ext cx="759571" cy="511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544"/>
              </a:lnTo>
              <a:lnTo>
                <a:pt x="759571" y="51154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9C9C6-AC0A-483D-9B2E-69812D9CE48A}">
      <dsp:nvSpPr>
        <dsp:cNvPr id="0" name=""/>
        <dsp:cNvSpPr/>
      </dsp:nvSpPr>
      <dsp:spPr>
        <a:xfrm>
          <a:off x="914396" y="990600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err="1" smtClean="0"/>
            <a:t>todo</a:t>
          </a:r>
          <a:r>
            <a:rPr lang="en-US" sz="1100" b="1" i="0" kern="1200" dirty="0" smtClean="0"/>
            <a:t> - paragraph describing what is to be done </a:t>
          </a:r>
          <a:endParaRPr lang="en-US" sz="1100" kern="1200" dirty="0"/>
        </a:p>
      </dsp:txBody>
      <dsp:txXfrm>
        <a:off x="937069" y="1013273"/>
        <a:ext cx="1193261" cy="728783"/>
      </dsp:txXfrm>
    </dsp:sp>
    <dsp:sp modelId="{512B8BCD-8C5D-4038-AA0D-222FB9A5CA06}">
      <dsp:nvSpPr>
        <dsp:cNvPr id="0" name=""/>
        <dsp:cNvSpPr/>
      </dsp:nvSpPr>
      <dsp:spPr>
        <a:xfrm>
          <a:off x="154825" y="866119"/>
          <a:ext cx="683371" cy="1197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346"/>
              </a:lnTo>
              <a:lnTo>
                <a:pt x="683371" y="1197346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CA08A-1922-4A9F-BBF7-09EB2D4C76F5}">
      <dsp:nvSpPr>
        <dsp:cNvPr id="0" name=""/>
        <dsp:cNvSpPr/>
      </dsp:nvSpPr>
      <dsp:spPr>
        <a:xfrm>
          <a:off x="838197" y="1676401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3507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see - references</a:t>
          </a:r>
          <a:endParaRPr lang="en-US" sz="1100" kern="1200" dirty="0"/>
        </a:p>
      </dsp:txBody>
      <dsp:txXfrm>
        <a:off x="860870" y="1699074"/>
        <a:ext cx="1193261" cy="728783"/>
      </dsp:txXfrm>
    </dsp:sp>
    <dsp:sp modelId="{0093879A-1DB6-4799-96F0-AF97B47B519F}">
      <dsp:nvSpPr>
        <dsp:cNvPr id="0" name=""/>
        <dsp:cNvSpPr/>
      </dsp:nvSpPr>
      <dsp:spPr>
        <a:xfrm>
          <a:off x="154825" y="866119"/>
          <a:ext cx="607172" cy="1806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942"/>
              </a:lnTo>
              <a:lnTo>
                <a:pt x="607172" y="1806942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7E463-C05D-4577-B422-DBAF3E9B16FE}">
      <dsp:nvSpPr>
        <dsp:cNvPr id="0" name=""/>
        <dsp:cNvSpPr/>
      </dsp:nvSpPr>
      <dsp:spPr>
        <a:xfrm>
          <a:off x="761998" y="2285997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70141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example - &lt;file-name&gt;</a:t>
          </a:r>
          <a:endParaRPr lang="en-US" sz="1100" kern="1200" dirty="0"/>
        </a:p>
      </dsp:txBody>
      <dsp:txXfrm>
        <a:off x="784671" y="2308670"/>
        <a:ext cx="1193261" cy="728783"/>
      </dsp:txXfrm>
    </dsp:sp>
    <dsp:sp modelId="{13793E48-5824-429D-87CC-4C64BDBE212C}">
      <dsp:nvSpPr>
        <dsp:cNvPr id="0" name=""/>
        <dsp:cNvSpPr/>
      </dsp:nvSpPr>
      <dsp:spPr>
        <a:xfrm>
          <a:off x="154825" y="866119"/>
          <a:ext cx="454774" cy="256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8940"/>
              </a:lnTo>
              <a:lnTo>
                <a:pt x="454774" y="256894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BDC6A-4939-4930-AC4A-697046A20A2A}">
      <dsp:nvSpPr>
        <dsp:cNvPr id="0" name=""/>
        <dsp:cNvSpPr/>
      </dsp:nvSpPr>
      <dsp:spPr>
        <a:xfrm>
          <a:off x="609600" y="3047996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3507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bug - description</a:t>
          </a:r>
          <a:endParaRPr lang="en-US" sz="1100" kern="1200" dirty="0"/>
        </a:p>
      </dsp:txBody>
      <dsp:txXfrm>
        <a:off x="632273" y="3070669"/>
        <a:ext cx="1193261" cy="728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AF32A-4A2A-4337-9DF5-6A9218938141}">
      <dsp:nvSpPr>
        <dsp:cNvPr id="0" name=""/>
        <dsp:cNvSpPr/>
      </dsp:nvSpPr>
      <dsp:spPr>
        <a:xfrm>
          <a:off x="1060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User guide in HTML</a:t>
          </a:r>
          <a:endParaRPr lang="en-US" sz="2400" kern="1200" dirty="0"/>
        </a:p>
      </dsp:txBody>
      <dsp:txXfrm>
        <a:off x="34529" y="1862408"/>
        <a:ext cx="2218503" cy="1075782"/>
      </dsp:txXfrm>
    </dsp:sp>
    <dsp:sp modelId="{BB270FDF-E006-47B9-8044-FFA83D08DB15}">
      <dsp:nvSpPr>
        <dsp:cNvPr id="0" name=""/>
        <dsp:cNvSpPr/>
      </dsp:nvSpPr>
      <dsp:spPr>
        <a:xfrm>
          <a:off x="2286502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20736" y="2377445"/>
        <a:ext cx="45708" cy="45708"/>
      </dsp:txXfrm>
    </dsp:sp>
    <dsp:sp modelId="{9D2D95C4-D909-4407-81AA-7BE287E1A845}">
      <dsp:nvSpPr>
        <dsp:cNvPr id="0" name=""/>
        <dsp:cNvSpPr/>
      </dsp:nvSpPr>
      <dsp:spPr>
        <a:xfrm>
          <a:off x="3200679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DOCSYGEN HTML/XML for CPSS  API</a:t>
          </a:r>
          <a:endParaRPr lang="en-US" sz="2400" kern="1200" dirty="0"/>
        </a:p>
      </dsp:txBody>
      <dsp:txXfrm>
        <a:off x="3234148" y="1862408"/>
        <a:ext cx="2218503" cy="1075782"/>
      </dsp:txXfrm>
    </dsp:sp>
    <dsp:sp modelId="{92298B3D-7E3A-4340-8C77-DD02D6AB0F6A}">
      <dsp:nvSpPr>
        <dsp:cNvPr id="0" name=""/>
        <dsp:cNvSpPr/>
      </dsp:nvSpPr>
      <dsp:spPr>
        <a:xfrm>
          <a:off x="5486120" y="2378876"/>
          <a:ext cx="914176" cy="42846"/>
        </a:xfrm>
        <a:custGeom>
          <a:avLst/>
          <a:gdLst/>
          <a:ahLst/>
          <a:cxnLst/>
          <a:rect l="0" t="0" r="0" b="0"/>
          <a:pathLst>
            <a:path>
              <a:moveTo>
                <a:pt x="0" y="21423"/>
              </a:moveTo>
              <a:lnTo>
                <a:pt x="914176" y="2142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20354" y="2377445"/>
        <a:ext cx="45708" cy="45708"/>
      </dsp:txXfrm>
    </dsp:sp>
    <dsp:sp modelId="{64C6C7E6-F3F5-436E-B2A3-6C469067DC5A}">
      <dsp:nvSpPr>
        <dsp:cNvPr id="0" name=""/>
        <dsp:cNvSpPr/>
      </dsp:nvSpPr>
      <dsp:spPr>
        <a:xfrm>
          <a:off x="6400297" y="1828939"/>
          <a:ext cx="2285441" cy="1142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u="none" kern="1200" dirty="0" smtClean="0"/>
            <a:t>User guide l</a:t>
          </a:r>
          <a:r>
            <a:rPr lang="en-US" sz="2400" kern="1200" dirty="0" smtClean="0"/>
            <a:t>inks to  </a:t>
          </a:r>
          <a:r>
            <a:rPr lang="en-US" sz="2400" b="0" i="0" u="none" kern="1200" dirty="0" smtClean="0"/>
            <a:t>DOCSYGEN </a:t>
          </a:r>
          <a:r>
            <a:rPr lang="en-US" sz="2400" kern="1200" dirty="0" smtClean="0"/>
            <a:t>API</a:t>
          </a:r>
          <a:endParaRPr lang="en-US" sz="2400" kern="1200" dirty="0"/>
        </a:p>
      </dsp:txBody>
      <dsp:txXfrm>
        <a:off x="6433766" y="1862408"/>
        <a:ext cx="2218503" cy="1075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7D5D-295F-487B-84F9-2830FE177583}">
      <dsp:nvSpPr>
        <dsp:cNvPr id="0" name=""/>
        <dsp:cNvSpPr/>
      </dsp:nvSpPr>
      <dsp:spPr>
        <a:xfrm>
          <a:off x="634683" y="0"/>
          <a:ext cx="2653084" cy="1326542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200" b="0" kern="1200" dirty="0" smtClean="0"/>
            <a:t>Configuration</a:t>
          </a:r>
          <a:endParaRPr lang="en-US" sz="3200" b="0" kern="1200" dirty="0"/>
        </a:p>
      </dsp:txBody>
      <dsp:txXfrm>
        <a:off x="673536" y="38853"/>
        <a:ext cx="2575378" cy="1248836"/>
      </dsp:txXfrm>
    </dsp:sp>
    <dsp:sp modelId="{0093879A-1DB6-4799-96F0-AF97B47B519F}">
      <dsp:nvSpPr>
        <dsp:cNvPr id="0" name=""/>
        <dsp:cNvSpPr/>
      </dsp:nvSpPr>
      <dsp:spPr>
        <a:xfrm>
          <a:off x="899992" y="1326542"/>
          <a:ext cx="2986205" cy="632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135"/>
              </a:lnTo>
              <a:lnTo>
                <a:pt x="2986205" y="632135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7E463-C05D-4577-B422-DBAF3E9B16FE}">
      <dsp:nvSpPr>
        <dsp:cNvPr id="0" name=""/>
        <dsp:cNvSpPr/>
      </dsp:nvSpPr>
      <dsp:spPr>
        <a:xfrm>
          <a:off x="3886198" y="1295406"/>
          <a:ext cx="2122467" cy="1326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Input</a:t>
          </a:r>
          <a:endParaRPr lang="en-US" sz="17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User Guide HTML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CPSS release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CPSS repository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DOXYGEN configuration</a:t>
          </a:r>
          <a:endParaRPr lang="en-US" sz="1300" b="0" kern="1200" dirty="0"/>
        </a:p>
      </dsp:txBody>
      <dsp:txXfrm>
        <a:off x="3925051" y="1334259"/>
        <a:ext cx="2044761" cy="1248836"/>
      </dsp:txXfrm>
    </dsp:sp>
    <dsp:sp modelId="{B1D7341B-3365-45F5-9CA3-F447BCDC6F41}">
      <dsp:nvSpPr>
        <dsp:cNvPr id="0" name=""/>
        <dsp:cNvSpPr/>
      </dsp:nvSpPr>
      <dsp:spPr>
        <a:xfrm>
          <a:off x="899992" y="1326542"/>
          <a:ext cx="3900607" cy="2384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722"/>
              </a:lnTo>
              <a:lnTo>
                <a:pt x="3900607" y="2384722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061D8-4437-4EB9-BE10-EF9000E73CF2}">
      <dsp:nvSpPr>
        <dsp:cNvPr id="0" name=""/>
        <dsp:cNvSpPr/>
      </dsp:nvSpPr>
      <dsp:spPr>
        <a:xfrm>
          <a:off x="4800599" y="3047994"/>
          <a:ext cx="2122467" cy="1326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70141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Output</a:t>
          </a:r>
          <a:endParaRPr lang="en-US" sz="17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User Guide HTML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DOXYGEN  API HTML</a:t>
          </a:r>
          <a:endParaRPr lang="en-US" sz="1300" b="0" kern="1200" dirty="0"/>
        </a:p>
      </dsp:txBody>
      <dsp:txXfrm>
        <a:off x="4839452" y="3086847"/>
        <a:ext cx="2044761" cy="1248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D9E7-D654-4648-A826-393F9D77C6E7}">
      <dsp:nvSpPr>
        <dsp:cNvPr id="0" name=""/>
        <dsp:cNvSpPr/>
      </dsp:nvSpPr>
      <dsp:spPr>
        <a:xfrm>
          <a:off x="4241" y="2439"/>
          <a:ext cx="8678316" cy="887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i="0" u="none" kern="1200" dirty="0" smtClean="0"/>
            <a:t>source code of the CPSS release</a:t>
          </a:r>
          <a:endParaRPr lang="en-US" sz="4000" kern="1200" dirty="0"/>
        </a:p>
      </dsp:txBody>
      <dsp:txXfrm>
        <a:off x="30227" y="28425"/>
        <a:ext cx="8626344" cy="835248"/>
      </dsp:txXfrm>
    </dsp:sp>
    <dsp:sp modelId="{35BCE5A5-261D-4AFA-9EAB-3A1A6C1FC914}">
      <dsp:nvSpPr>
        <dsp:cNvPr id="0" name=""/>
        <dsp:cNvSpPr/>
      </dsp:nvSpPr>
      <dsp:spPr>
        <a:xfrm>
          <a:off x="4241" y="979564"/>
          <a:ext cx="8678316" cy="8872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Filter for customer API</a:t>
          </a:r>
          <a:endParaRPr lang="en-US" sz="4000" kern="1200" dirty="0"/>
        </a:p>
      </dsp:txBody>
      <dsp:txXfrm>
        <a:off x="30227" y="1005550"/>
        <a:ext cx="8626344" cy="835248"/>
      </dsp:txXfrm>
    </dsp:sp>
    <dsp:sp modelId="{995CB81E-7B49-4A1D-B855-66942CDF4857}">
      <dsp:nvSpPr>
        <dsp:cNvPr id="0" name=""/>
        <dsp:cNvSpPr/>
      </dsp:nvSpPr>
      <dsp:spPr>
        <a:xfrm>
          <a:off x="4241" y="1956689"/>
          <a:ext cx="8678316" cy="887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u="none" kern="1200" dirty="0" smtClean="0"/>
            <a:t>Generation DOCSYGEN HTML/XML </a:t>
          </a:r>
          <a:r>
            <a:rPr lang="en-US" sz="2900" kern="1200" dirty="0" smtClean="0"/>
            <a:t>for CPSS API</a:t>
          </a:r>
          <a:endParaRPr lang="en-US" sz="2900" kern="1200" dirty="0"/>
        </a:p>
      </dsp:txBody>
      <dsp:txXfrm>
        <a:off x="30227" y="1982675"/>
        <a:ext cx="8626344" cy="835248"/>
      </dsp:txXfrm>
    </dsp:sp>
    <dsp:sp modelId="{D2B38EA9-A86F-44A3-A26B-CAE851733528}">
      <dsp:nvSpPr>
        <dsp:cNvPr id="0" name=""/>
        <dsp:cNvSpPr/>
      </dsp:nvSpPr>
      <dsp:spPr>
        <a:xfrm>
          <a:off x="4241" y="2933815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u="none" kern="1200" dirty="0" smtClean="0"/>
            <a:t>User guide l</a:t>
          </a:r>
          <a:r>
            <a:rPr lang="en-US" sz="2900" kern="1200" dirty="0" smtClean="0"/>
            <a:t>inks to  </a:t>
          </a:r>
          <a:r>
            <a:rPr lang="en-US" sz="2900" b="0" i="0" u="none" kern="1200" dirty="0" smtClean="0"/>
            <a:t>DOCSYGEN </a:t>
          </a:r>
          <a:r>
            <a:rPr lang="en-US" sz="2900" kern="1200" dirty="0" smtClean="0"/>
            <a:t>API</a:t>
          </a:r>
          <a:endParaRPr lang="en-US" sz="2900" kern="1200" dirty="0"/>
        </a:p>
      </dsp:txBody>
      <dsp:txXfrm>
        <a:off x="30227" y="2959801"/>
        <a:ext cx="8626344" cy="835248"/>
      </dsp:txXfrm>
    </dsp:sp>
    <dsp:sp modelId="{36E8D167-11A4-4CE8-A4EE-5031C60C4D9A}">
      <dsp:nvSpPr>
        <dsp:cNvPr id="0" name=""/>
        <dsp:cNvSpPr/>
      </dsp:nvSpPr>
      <dsp:spPr>
        <a:xfrm>
          <a:off x="4241" y="3910940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Clean UP code</a:t>
          </a:r>
          <a:endParaRPr lang="en-US" sz="2900" kern="1200" dirty="0"/>
        </a:p>
      </dsp:txBody>
      <dsp:txXfrm>
        <a:off x="30227" y="3936926"/>
        <a:ext cx="8626344" cy="835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A5AE6-89AD-4235-AD07-4E8CDDCF6FB7}">
      <dsp:nvSpPr>
        <dsp:cNvPr id="0" name=""/>
        <dsp:cNvSpPr/>
      </dsp:nvSpPr>
      <dsp:spPr>
        <a:xfrm>
          <a:off x="4241" y="2439"/>
          <a:ext cx="8678316" cy="8872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Creating temp folder for customer API files</a:t>
          </a:r>
          <a:endParaRPr lang="en-US" sz="3500" kern="1200" dirty="0"/>
        </a:p>
      </dsp:txBody>
      <dsp:txXfrm>
        <a:off x="30227" y="28425"/>
        <a:ext cx="8626344" cy="835248"/>
      </dsp:txXfrm>
    </dsp:sp>
    <dsp:sp modelId="{99DEFE1D-E41A-49E4-B930-A7C2AD25AF3F}">
      <dsp:nvSpPr>
        <dsp:cNvPr id="0" name=""/>
        <dsp:cNvSpPr/>
      </dsp:nvSpPr>
      <dsp:spPr>
        <a:xfrm>
          <a:off x="4241" y="979564"/>
          <a:ext cx="8678316" cy="8872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u="none" kern="1200" dirty="0" smtClean="0"/>
            <a:t>Generation DOCSYGEN XML </a:t>
          </a:r>
          <a:r>
            <a:rPr lang="en-US" sz="2800" b="1" kern="1200" dirty="0" smtClean="0"/>
            <a:t>for temp CPSS API</a:t>
          </a:r>
          <a:endParaRPr lang="en-US" sz="2800" kern="1200" dirty="0"/>
        </a:p>
      </dsp:txBody>
      <dsp:txXfrm>
        <a:off x="30227" y="1005550"/>
        <a:ext cx="8626344" cy="835248"/>
      </dsp:txXfrm>
    </dsp:sp>
    <dsp:sp modelId="{1389C7FA-6BFC-4E73-8252-6288E4343A07}">
      <dsp:nvSpPr>
        <dsp:cNvPr id="0" name=""/>
        <dsp:cNvSpPr/>
      </dsp:nvSpPr>
      <dsp:spPr>
        <a:xfrm>
          <a:off x="4241" y="1956689"/>
          <a:ext cx="8678316" cy="887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i="1" kern="1200" dirty="0" smtClean="0"/>
            <a:t>XML parsing and Filtering for customer API functions</a:t>
          </a:r>
          <a:endParaRPr lang="en-US" sz="2800" i="1" kern="1200" dirty="0"/>
        </a:p>
      </dsp:txBody>
      <dsp:txXfrm>
        <a:off x="30227" y="1982675"/>
        <a:ext cx="8626344" cy="835248"/>
      </dsp:txXfrm>
    </dsp:sp>
    <dsp:sp modelId="{C14A0B13-8157-498E-8E6A-52F84DC963DF}">
      <dsp:nvSpPr>
        <dsp:cNvPr id="0" name=""/>
        <dsp:cNvSpPr/>
      </dsp:nvSpPr>
      <dsp:spPr>
        <a:xfrm>
          <a:off x="4241" y="2933815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Creating customer folder for API files</a:t>
          </a:r>
          <a:endParaRPr lang="en-US" sz="2400" kern="1200" dirty="0"/>
        </a:p>
      </dsp:txBody>
      <dsp:txXfrm>
        <a:off x="30227" y="2959801"/>
        <a:ext cx="8626344" cy="835248"/>
      </dsp:txXfrm>
    </dsp:sp>
    <dsp:sp modelId="{8804DD30-D550-4CAD-87A7-3B1F09EC21D6}">
      <dsp:nvSpPr>
        <dsp:cNvPr id="0" name=""/>
        <dsp:cNvSpPr/>
      </dsp:nvSpPr>
      <dsp:spPr>
        <a:xfrm>
          <a:off x="4241" y="3910940"/>
          <a:ext cx="8678316" cy="887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 smtClean="0"/>
            <a:t>Generation DOCSYGEN HTML/XML </a:t>
          </a:r>
          <a:r>
            <a:rPr lang="en-US" sz="2400" b="1" kern="1200" dirty="0" smtClean="0"/>
            <a:t>for </a:t>
          </a:r>
          <a:r>
            <a:rPr lang="en-US" sz="2400" kern="1200" dirty="0" smtClean="0"/>
            <a:t>customer </a:t>
          </a:r>
          <a:r>
            <a:rPr lang="en-US" sz="2400" b="1" kern="1200" dirty="0" smtClean="0"/>
            <a:t> CPSS API</a:t>
          </a:r>
          <a:endParaRPr lang="en-US" sz="2400" kern="1200" dirty="0"/>
        </a:p>
      </dsp:txBody>
      <dsp:txXfrm>
        <a:off x="30227" y="3936926"/>
        <a:ext cx="8626344" cy="835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AF32A-4A2A-4337-9DF5-6A9218938141}">
      <dsp:nvSpPr>
        <dsp:cNvPr id="0" name=""/>
        <dsp:cNvSpPr/>
      </dsp:nvSpPr>
      <dsp:spPr>
        <a:xfrm>
          <a:off x="3873" y="2071547"/>
          <a:ext cx="1315008" cy="6575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382BF-9E53-45A0-B043-A0B2DA7716A6}">
      <dsp:nvSpPr>
        <dsp:cNvPr id="0" name=""/>
        <dsp:cNvSpPr/>
      </dsp:nvSpPr>
      <dsp:spPr>
        <a:xfrm>
          <a:off x="1318881" y="2387973"/>
          <a:ext cx="526003" cy="24653"/>
        </a:xfrm>
        <a:custGeom>
          <a:avLst/>
          <a:gdLst/>
          <a:ahLst/>
          <a:cxnLst/>
          <a:rect l="0" t="0" r="0" b="0"/>
          <a:pathLst>
            <a:path>
              <a:moveTo>
                <a:pt x="0" y="12326"/>
              </a:moveTo>
              <a:lnTo>
                <a:pt x="526003" y="1232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CF1BE-3A97-479E-A003-83E8E1E71526}">
      <dsp:nvSpPr>
        <dsp:cNvPr id="0" name=""/>
        <dsp:cNvSpPr/>
      </dsp:nvSpPr>
      <dsp:spPr>
        <a:xfrm>
          <a:off x="1844884" y="2071547"/>
          <a:ext cx="1315008" cy="6575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B7444-632E-4C76-9A05-559AFACB25D0}">
      <dsp:nvSpPr>
        <dsp:cNvPr id="0" name=""/>
        <dsp:cNvSpPr/>
      </dsp:nvSpPr>
      <dsp:spPr>
        <a:xfrm>
          <a:off x="3159892" y="2387973"/>
          <a:ext cx="526003" cy="24653"/>
        </a:xfrm>
        <a:custGeom>
          <a:avLst/>
          <a:gdLst/>
          <a:ahLst/>
          <a:cxnLst/>
          <a:rect l="0" t="0" r="0" b="0"/>
          <a:pathLst>
            <a:path>
              <a:moveTo>
                <a:pt x="0" y="12326"/>
              </a:moveTo>
              <a:lnTo>
                <a:pt x="526003" y="1232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3E4F2-BFE8-4CEC-9310-A56B528C6B2B}">
      <dsp:nvSpPr>
        <dsp:cNvPr id="0" name=""/>
        <dsp:cNvSpPr/>
      </dsp:nvSpPr>
      <dsp:spPr>
        <a:xfrm>
          <a:off x="3685895" y="2071547"/>
          <a:ext cx="1315008" cy="657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880D9-E9C2-41A8-8A7C-FB50A0DCED20}">
      <dsp:nvSpPr>
        <dsp:cNvPr id="0" name=""/>
        <dsp:cNvSpPr/>
      </dsp:nvSpPr>
      <dsp:spPr>
        <a:xfrm>
          <a:off x="5000904" y="2387973"/>
          <a:ext cx="526003" cy="24653"/>
        </a:xfrm>
        <a:custGeom>
          <a:avLst/>
          <a:gdLst/>
          <a:ahLst/>
          <a:cxnLst/>
          <a:rect l="0" t="0" r="0" b="0"/>
          <a:pathLst>
            <a:path>
              <a:moveTo>
                <a:pt x="0" y="12326"/>
              </a:moveTo>
              <a:lnTo>
                <a:pt x="526003" y="1232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50755" y="2387149"/>
        <a:ext cx="26300" cy="26300"/>
      </dsp:txXfrm>
    </dsp:sp>
    <dsp:sp modelId="{C897D1F6-197D-494E-92D3-DA9BA979600D}">
      <dsp:nvSpPr>
        <dsp:cNvPr id="0" name=""/>
        <dsp:cNvSpPr/>
      </dsp:nvSpPr>
      <dsp:spPr>
        <a:xfrm>
          <a:off x="5526907" y="2071547"/>
          <a:ext cx="1315008" cy="6575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u="none" kern="1200" dirty="0" smtClean="0"/>
            <a:t>DOCSYGEN HTML/XML files</a:t>
          </a:r>
          <a:endParaRPr lang="en-US" sz="1300" kern="1200" dirty="0"/>
        </a:p>
      </dsp:txBody>
      <dsp:txXfrm>
        <a:off x="5546165" y="2090805"/>
        <a:ext cx="1276492" cy="618988"/>
      </dsp:txXfrm>
    </dsp:sp>
    <dsp:sp modelId="{BA426978-ECD5-4CED-9F2F-EA638711181E}">
      <dsp:nvSpPr>
        <dsp:cNvPr id="0" name=""/>
        <dsp:cNvSpPr/>
      </dsp:nvSpPr>
      <dsp:spPr>
        <a:xfrm>
          <a:off x="6841915" y="2387973"/>
          <a:ext cx="526003" cy="24653"/>
        </a:xfrm>
        <a:custGeom>
          <a:avLst/>
          <a:gdLst/>
          <a:ahLst/>
          <a:cxnLst/>
          <a:rect l="0" t="0" r="0" b="0"/>
          <a:pathLst>
            <a:path>
              <a:moveTo>
                <a:pt x="0" y="12326"/>
              </a:moveTo>
              <a:lnTo>
                <a:pt x="526003" y="1232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091766" y="2387149"/>
        <a:ext cx="26300" cy="26300"/>
      </dsp:txXfrm>
    </dsp:sp>
    <dsp:sp modelId="{80EB28AC-147C-44DA-A6F1-79AAC996878F}">
      <dsp:nvSpPr>
        <dsp:cNvPr id="0" name=""/>
        <dsp:cNvSpPr/>
      </dsp:nvSpPr>
      <dsp:spPr>
        <a:xfrm>
          <a:off x="7367918" y="2071547"/>
          <a:ext cx="1315008" cy="657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u="none" kern="1200" dirty="0" smtClean="0"/>
            <a:t>User guide l</a:t>
          </a:r>
          <a:r>
            <a:rPr lang="en-US" sz="1300" kern="1200" dirty="0" smtClean="0"/>
            <a:t>inks to  </a:t>
          </a:r>
          <a:r>
            <a:rPr lang="en-US" sz="1300" b="0" i="0" u="none" kern="1200" dirty="0" smtClean="0"/>
            <a:t>DOCSYGEN </a:t>
          </a:r>
          <a:r>
            <a:rPr lang="en-US" sz="1300" kern="1200" dirty="0" smtClean="0"/>
            <a:t>API</a:t>
          </a:r>
          <a:endParaRPr lang="en-US" sz="1300" kern="1200" dirty="0"/>
        </a:p>
      </dsp:txBody>
      <dsp:txXfrm>
        <a:off x="7387176" y="2090805"/>
        <a:ext cx="1276492" cy="618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7E58F-97B4-4858-843A-7F33DA96A6D5}">
      <dsp:nvSpPr>
        <dsp:cNvPr id="0" name=""/>
        <dsp:cNvSpPr/>
      </dsp:nvSpPr>
      <dsp:spPr>
        <a:xfrm>
          <a:off x="0" y="3442394"/>
          <a:ext cx="8534400" cy="112960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Generate  </a:t>
          </a:r>
          <a:r>
            <a:rPr lang="en-US" sz="2700" b="1" i="1" kern="1200" dirty="0" smtClean="0"/>
            <a:t>up to date </a:t>
          </a:r>
          <a:r>
            <a:rPr lang="en-US" sz="2700" kern="1200" dirty="0" smtClean="0"/>
            <a:t>User Guide</a:t>
          </a:r>
          <a:endParaRPr lang="en-US" sz="2700" kern="1200" dirty="0"/>
        </a:p>
      </dsp:txBody>
      <dsp:txXfrm>
        <a:off x="0" y="3442394"/>
        <a:ext cx="8534400" cy="1129605"/>
      </dsp:txXfrm>
    </dsp:sp>
    <dsp:sp modelId="{32319322-1F93-496F-9EFF-7BE3A8F7F615}">
      <dsp:nvSpPr>
        <dsp:cNvPr id="0" name=""/>
        <dsp:cNvSpPr/>
      </dsp:nvSpPr>
      <dsp:spPr>
        <a:xfrm rot="10800000">
          <a:off x="0" y="1721197"/>
          <a:ext cx="8534400" cy="1737333"/>
        </a:xfrm>
        <a:prstGeom prst="upArrowCallout">
          <a:avLst/>
        </a:prstGeom>
        <a:solidFill>
          <a:schemeClr val="accent1">
            <a:shade val="80000"/>
            <a:hueOff val="-217332"/>
            <a:satOff val="5755"/>
            <a:lumOff val="1396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Update </a:t>
          </a:r>
          <a:r>
            <a:rPr lang="en-US" sz="2700" b="1" i="1" kern="1200" dirty="0" smtClean="0"/>
            <a:t>links</a:t>
          </a:r>
          <a:r>
            <a:rPr lang="en-US" sz="2700" kern="1200" dirty="0" smtClean="0"/>
            <a:t> in User Guide to CPSS API</a:t>
          </a:r>
          <a:endParaRPr lang="en-US" sz="2700" kern="1200" dirty="0"/>
        </a:p>
      </dsp:txBody>
      <dsp:txXfrm rot="10800000">
        <a:off x="0" y="1721197"/>
        <a:ext cx="8534400" cy="1128867"/>
      </dsp:txXfrm>
    </dsp:sp>
    <dsp:sp modelId="{0A0C1461-C6A3-45E2-AA71-112BC2E8E481}">
      <dsp:nvSpPr>
        <dsp:cNvPr id="0" name=""/>
        <dsp:cNvSpPr/>
      </dsp:nvSpPr>
      <dsp:spPr>
        <a:xfrm rot="10800000">
          <a:off x="0" y="808"/>
          <a:ext cx="8534400" cy="1737333"/>
        </a:xfrm>
        <a:prstGeom prst="upArrowCallout">
          <a:avLst/>
        </a:prstGeom>
        <a:solidFill>
          <a:schemeClr val="accent1">
            <a:shade val="80000"/>
            <a:hueOff val="-434664"/>
            <a:satOff val="11511"/>
            <a:lumOff val="2792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Change </a:t>
          </a:r>
          <a:r>
            <a:rPr lang="en-US" sz="2700" b="1" i="1" kern="1200" dirty="0" smtClean="0"/>
            <a:t>documentation commands </a:t>
          </a:r>
          <a:r>
            <a:rPr lang="en-US" sz="2700" kern="1200" dirty="0" smtClean="0"/>
            <a:t>in source code</a:t>
          </a:r>
          <a:endParaRPr lang="en-US" sz="2700" kern="1200" dirty="0"/>
        </a:p>
      </dsp:txBody>
      <dsp:txXfrm rot="10800000">
        <a:off x="0" y="808"/>
        <a:ext cx="8534400" cy="11288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588F2-06BC-4D64-BAB4-37DC7D98960E}">
      <dsp:nvSpPr>
        <dsp:cNvPr id="0" name=""/>
        <dsp:cNvSpPr/>
      </dsp:nvSpPr>
      <dsp:spPr>
        <a:xfrm>
          <a:off x="931833" y="1805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Function</a:t>
          </a:r>
          <a:endParaRPr lang="en-US" sz="1200" kern="1200" dirty="0"/>
        </a:p>
      </dsp:txBody>
      <dsp:txXfrm>
        <a:off x="1234847" y="1805"/>
        <a:ext cx="909042" cy="606028"/>
      </dsp:txXfrm>
    </dsp:sp>
    <dsp:sp modelId="{38DF72C3-EBD4-41E8-820B-32643E3C7244}">
      <dsp:nvSpPr>
        <dsp:cNvPr id="0" name=""/>
        <dsp:cNvSpPr/>
      </dsp:nvSpPr>
      <dsp:spPr>
        <a:xfrm>
          <a:off x="2249945" y="53318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[]|</a:t>
          </a:r>
          <a:r>
            <a:rPr lang="en-US" sz="2100" kern="1200" dirty="0" err="1" smtClean="0"/>
            <a:t>fn</a:t>
          </a:r>
          <a:endParaRPr lang="en-US" sz="2100" kern="1200" dirty="0"/>
        </a:p>
      </dsp:txBody>
      <dsp:txXfrm>
        <a:off x="2501447" y="53318"/>
        <a:ext cx="754505" cy="503003"/>
      </dsp:txXfrm>
    </dsp:sp>
    <dsp:sp modelId="{5DC44616-4BD9-40B2-B502-0EDAC1BCD795}">
      <dsp:nvSpPr>
        <dsp:cNvPr id="0" name=""/>
        <dsp:cNvSpPr/>
      </dsp:nvSpPr>
      <dsp:spPr>
        <a:xfrm>
          <a:off x="931833" y="692677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u="none" kern="1200" dirty="0" smtClean="0"/>
            <a:t>(c), Copyright</a:t>
          </a:r>
          <a:endParaRPr lang="en-US" sz="1200" kern="1200" dirty="0"/>
        </a:p>
      </dsp:txBody>
      <dsp:txXfrm>
        <a:off x="1234847" y="692677"/>
        <a:ext cx="909042" cy="606028"/>
      </dsp:txXfrm>
    </dsp:sp>
    <dsp:sp modelId="{36CFA1CF-B306-4422-BB56-A7D48B0E34AB}">
      <dsp:nvSpPr>
        <dsp:cNvPr id="0" name=""/>
        <dsp:cNvSpPr/>
      </dsp:nvSpPr>
      <dsp:spPr>
        <a:xfrm>
          <a:off x="2249945" y="744190"/>
          <a:ext cx="2539676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copyright</a:t>
          </a:r>
          <a:endParaRPr lang="en-US" sz="2100" kern="1200" dirty="0"/>
        </a:p>
      </dsp:txBody>
      <dsp:txXfrm>
        <a:off x="2501447" y="744190"/>
        <a:ext cx="2036673" cy="503003"/>
      </dsp:txXfrm>
    </dsp:sp>
    <dsp:sp modelId="{93BCA8D5-1012-4868-8A3F-AD7A2ED57C0B}">
      <dsp:nvSpPr>
        <dsp:cNvPr id="0" name=""/>
        <dsp:cNvSpPr/>
      </dsp:nvSpPr>
      <dsp:spPr>
        <a:xfrm>
          <a:off x="931833" y="1383549"/>
          <a:ext cx="194341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u="none" kern="1200" dirty="0" err="1" smtClean="0"/>
            <a:t>File_XXX.h</a:t>
          </a:r>
          <a:endParaRPr lang="en-US" sz="900" kern="1200" dirty="0"/>
        </a:p>
      </dsp:txBody>
      <dsp:txXfrm>
        <a:off x="1234847" y="1383549"/>
        <a:ext cx="1337382" cy="606028"/>
      </dsp:txXfrm>
    </dsp:sp>
    <dsp:sp modelId="{BE256035-7569-414C-BAF2-8C80545D1FE7}">
      <dsp:nvSpPr>
        <dsp:cNvPr id="0" name=""/>
        <dsp:cNvSpPr/>
      </dsp:nvSpPr>
      <dsp:spPr>
        <a:xfrm>
          <a:off x="2678285" y="1435062"/>
          <a:ext cx="1172915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file</a:t>
          </a:r>
          <a:endParaRPr lang="en-US" sz="2100" kern="1200" dirty="0"/>
        </a:p>
      </dsp:txBody>
      <dsp:txXfrm>
        <a:off x="2929787" y="1435062"/>
        <a:ext cx="669912" cy="503003"/>
      </dsp:txXfrm>
    </dsp:sp>
    <dsp:sp modelId="{363B7CBF-9D6C-4739-B086-89446FB9757F}">
      <dsp:nvSpPr>
        <dsp:cNvPr id="0" name=""/>
        <dsp:cNvSpPr/>
      </dsp:nvSpPr>
      <dsp:spPr>
        <a:xfrm>
          <a:off x="931833" y="2074421"/>
          <a:ext cx="194341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u="none" kern="1200" dirty="0" err="1" smtClean="0"/>
            <a:t>typedef</a:t>
          </a:r>
          <a:r>
            <a:rPr lang="en-US" sz="900" b="0" i="0" u="none" kern="1200" dirty="0" smtClean="0"/>
            <a:t>: </a:t>
          </a:r>
          <a:r>
            <a:rPr lang="en-US" sz="900" b="0" i="0" u="none" kern="1200" dirty="0" err="1" smtClean="0"/>
            <a:t>enum</a:t>
          </a:r>
          <a:endParaRPr lang="en-US" sz="700" kern="1200" dirty="0"/>
        </a:p>
      </dsp:txBody>
      <dsp:txXfrm>
        <a:off x="1234847" y="2074421"/>
        <a:ext cx="1337382" cy="606028"/>
      </dsp:txXfrm>
    </dsp:sp>
    <dsp:sp modelId="{977C5170-A2BA-4357-A359-47D9762A102F}">
      <dsp:nvSpPr>
        <dsp:cNvPr id="0" name=""/>
        <dsp:cNvSpPr/>
      </dsp:nvSpPr>
      <dsp:spPr>
        <a:xfrm>
          <a:off x="2678285" y="2125934"/>
          <a:ext cx="2485880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err="1" smtClean="0"/>
            <a:t>enum</a:t>
          </a:r>
          <a:endParaRPr lang="en-US" sz="2100" kern="1200" dirty="0"/>
        </a:p>
      </dsp:txBody>
      <dsp:txXfrm>
        <a:off x="2929787" y="2125934"/>
        <a:ext cx="1982877" cy="503003"/>
      </dsp:txXfrm>
    </dsp:sp>
    <dsp:sp modelId="{8B81BA6C-EF27-48AD-800B-89D3B161EFE0}">
      <dsp:nvSpPr>
        <dsp:cNvPr id="0" name=""/>
        <dsp:cNvSpPr/>
      </dsp:nvSpPr>
      <dsp:spPr>
        <a:xfrm>
          <a:off x="931833" y="2765294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u="none" kern="1200" dirty="0" err="1" smtClean="0"/>
            <a:t>typedef</a:t>
          </a:r>
          <a:r>
            <a:rPr lang="en-US" sz="1900" b="0" i="0" u="none" kern="1200" dirty="0" smtClean="0"/>
            <a:t>: </a:t>
          </a:r>
          <a:r>
            <a:rPr lang="en-US" sz="1900" b="0" i="0" u="none" kern="1200" dirty="0" err="1" smtClean="0"/>
            <a:t>struct</a:t>
          </a:r>
          <a:endParaRPr lang="en-US" sz="1900" kern="1200" dirty="0"/>
        </a:p>
      </dsp:txBody>
      <dsp:txXfrm>
        <a:off x="1234847" y="2765294"/>
        <a:ext cx="909042" cy="606028"/>
      </dsp:txXfrm>
    </dsp:sp>
    <dsp:sp modelId="{FDFCE067-0D66-4BD8-8DEB-028FABD06BBC}">
      <dsp:nvSpPr>
        <dsp:cNvPr id="0" name=""/>
        <dsp:cNvSpPr/>
      </dsp:nvSpPr>
      <dsp:spPr>
        <a:xfrm>
          <a:off x="2249945" y="2816806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err="1" smtClean="0"/>
            <a:t>struct</a:t>
          </a:r>
          <a:endParaRPr lang="en-US" sz="2100" kern="1200" dirty="0"/>
        </a:p>
      </dsp:txBody>
      <dsp:txXfrm>
        <a:off x="2501447" y="2816806"/>
        <a:ext cx="754505" cy="503003"/>
      </dsp:txXfrm>
    </dsp:sp>
    <dsp:sp modelId="{966D1B31-97B8-42B7-950D-2C37D4745C63}">
      <dsp:nvSpPr>
        <dsp:cNvPr id="0" name=""/>
        <dsp:cNvSpPr/>
      </dsp:nvSpPr>
      <dsp:spPr>
        <a:xfrm>
          <a:off x="931833" y="3456166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u="none" kern="1200" dirty="0" err="1" smtClean="0"/>
            <a:t>typedef</a:t>
          </a:r>
          <a:r>
            <a:rPr lang="en-US" sz="1900" b="0" i="0" u="none" kern="1200" dirty="0" smtClean="0"/>
            <a:t>: </a:t>
          </a:r>
          <a:r>
            <a:rPr lang="en-US" sz="1900" b="1" i="0" u="none" kern="1200" dirty="0" smtClean="0"/>
            <a:t>union</a:t>
          </a:r>
          <a:endParaRPr lang="en-US" sz="1900" kern="1200" dirty="0"/>
        </a:p>
      </dsp:txBody>
      <dsp:txXfrm>
        <a:off x="1234847" y="3456166"/>
        <a:ext cx="909042" cy="606028"/>
      </dsp:txXfrm>
    </dsp:sp>
    <dsp:sp modelId="{D726DACB-8207-45A8-9F3B-300BB32D997D}">
      <dsp:nvSpPr>
        <dsp:cNvPr id="0" name=""/>
        <dsp:cNvSpPr/>
      </dsp:nvSpPr>
      <dsp:spPr>
        <a:xfrm>
          <a:off x="2249945" y="3507678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u="none" kern="1200" dirty="0" smtClean="0"/>
            <a:t>union</a:t>
          </a:r>
          <a:endParaRPr lang="en-US" sz="2100" kern="1200" dirty="0"/>
        </a:p>
      </dsp:txBody>
      <dsp:txXfrm>
        <a:off x="2501447" y="3507678"/>
        <a:ext cx="754505" cy="5030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588F2-06BC-4D64-BAB4-37DC7D98960E}">
      <dsp:nvSpPr>
        <dsp:cNvPr id="0" name=""/>
        <dsp:cNvSpPr/>
      </dsp:nvSpPr>
      <dsp:spPr>
        <a:xfrm>
          <a:off x="1947416" y="1746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DESCRIPTION:</a:t>
          </a:r>
          <a:endParaRPr lang="en-US" sz="1000" kern="1200" dirty="0"/>
        </a:p>
      </dsp:txBody>
      <dsp:txXfrm>
        <a:off x="2206377" y="1746"/>
        <a:ext cx="776883" cy="517921"/>
      </dsp:txXfrm>
    </dsp:sp>
    <dsp:sp modelId="{38DF72C3-EBD4-41E8-820B-32643E3C7244}">
      <dsp:nvSpPr>
        <dsp:cNvPr id="0" name=""/>
        <dsp:cNvSpPr/>
      </dsp:nvSpPr>
      <dsp:spPr>
        <a:xfrm>
          <a:off x="3073896" y="45769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u="none" kern="1200" dirty="0" smtClean="0"/>
            <a:t>brief</a:t>
          </a:r>
          <a:endParaRPr lang="en-US" sz="1000" kern="1200" dirty="0"/>
        </a:p>
      </dsp:txBody>
      <dsp:txXfrm>
        <a:off x="3288834" y="45769"/>
        <a:ext cx="644812" cy="429875"/>
      </dsp:txXfrm>
    </dsp:sp>
    <dsp:sp modelId="{22A93F65-E6BE-4A8B-9BC1-C97C4F9156D4}">
      <dsp:nvSpPr>
        <dsp:cNvPr id="0" name=""/>
        <dsp:cNvSpPr/>
      </dsp:nvSpPr>
      <dsp:spPr>
        <a:xfrm>
          <a:off x="1947416" y="592177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A</a:t>
          </a:r>
          <a:r>
            <a:rPr lang="en-US" sz="800" b="0" i="0" u="none" kern="1200" dirty="0" smtClean="0"/>
            <a:t>PPLICABLE DEVICES:</a:t>
          </a:r>
          <a:endParaRPr lang="en-US" sz="800" kern="1200" dirty="0"/>
        </a:p>
      </dsp:txBody>
      <dsp:txXfrm>
        <a:off x="2206377" y="592177"/>
        <a:ext cx="776883" cy="517921"/>
      </dsp:txXfrm>
    </dsp:sp>
    <dsp:sp modelId="{8B0EE8D3-7574-464E-8749-3C73E7F01E17}">
      <dsp:nvSpPr>
        <dsp:cNvPr id="0" name=""/>
        <dsp:cNvSpPr/>
      </dsp:nvSpPr>
      <dsp:spPr>
        <a:xfrm>
          <a:off x="3073896" y="636200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0" u="none" kern="1200" dirty="0" smtClean="0"/>
            <a:t>warning</a:t>
          </a:r>
          <a:r>
            <a:rPr lang="en-US" sz="800" b="0" i="1" u="none" kern="1200" dirty="0" smtClean="0"/>
            <a:t> APPLICABLE DEVICES:</a:t>
          </a:r>
          <a:endParaRPr lang="en-US" sz="800" kern="1200" dirty="0"/>
        </a:p>
      </dsp:txBody>
      <dsp:txXfrm>
        <a:off x="3288834" y="636200"/>
        <a:ext cx="644812" cy="429875"/>
      </dsp:txXfrm>
    </dsp:sp>
    <dsp:sp modelId="{0FB1E233-3246-4E89-9C3A-AAA5851397F8}">
      <dsp:nvSpPr>
        <dsp:cNvPr id="0" name=""/>
        <dsp:cNvSpPr/>
      </dsp:nvSpPr>
      <dsp:spPr>
        <a:xfrm>
          <a:off x="1947416" y="1182608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NOT A</a:t>
          </a:r>
          <a:r>
            <a:rPr lang="en-US" sz="800" b="0" i="0" u="none" kern="1200" dirty="0" smtClean="0"/>
            <a:t>PPLICABLE DEVICES:</a:t>
          </a:r>
          <a:endParaRPr lang="en-US" sz="800" kern="1200" dirty="0"/>
        </a:p>
      </dsp:txBody>
      <dsp:txXfrm>
        <a:off x="2206377" y="1182608"/>
        <a:ext cx="776883" cy="517921"/>
      </dsp:txXfrm>
    </dsp:sp>
    <dsp:sp modelId="{D6DF96E7-9570-4B82-A121-DDD9D6294887}">
      <dsp:nvSpPr>
        <dsp:cNvPr id="0" name=""/>
        <dsp:cNvSpPr/>
      </dsp:nvSpPr>
      <dsp:spPr>
        <a:xfrm>
          <a:off x="3073896" y="1226631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0" u="none" kern="1200" dirty="0" smtClean="0"/>
            <a:t>warning</a:t>
          </a:r>
          <a:r>
            <a:rPr lang="en-US" sz="800" b="0" i="1" u="none" kern="1200" dirty="0" smtClean="0"/>
            <a:t> NOT APPLICABLE DEVICES:</a:t>
          </a:r>
          <a:endParaRPr lang="en-US" sz="800" kern="1200" dirty="0"/>
        </a:p>
      </dsp:txBody>
      <dsp:txXfrm>
        <a:off x="3288834" y="1226631"/>
        <a:ext cx="644812" cy="429875"/>
      </dsp:txXfrm>
    </dsp:sp>
    <dsp:sp modelId="{B0D7D186-8F64-4717-9E70-31948682069E}">
      <dsp:nvSpPr>
        <dsp:cNvPr id="0" name=""/>
        <dsp:cNvSpPr/>
      </dsp:nvSpPr>
      <dsp:spPr>
        <a:xfrm>
          <a:off x="1947416" y="1773039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IN</a:t>
          </a:r>
          <a:endParaRPr lang="en-US" sz="1000" kern="1200" dirty="0"/>
        </a:p>
      </dsp:txBody>
      <dsp:txXfrm>
        <a:off x="2206377" y="1773039"/>
        <a:ext cx="776883" cy="517921"/>
      </dsp:txXfrm>
    </dsp:sp>
    <dsp:sp modelId="{1D98579E-92A8-4514-BB90-DC3F40F80CB6}">
      <dsp:nvSpPr>
        <dsp:cNvPr id="0" name=""/>
        <dsp:cNvSpPr/>
      </dsp:nvSpPr>
      <dsp:spPr>
        <a:xfrm>
          <a:off x="3073896" y="1817062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param</a:t>
          </a:r>
          <a:r>
            <a:rPr lang="en-US" sz="1000" b="0" i="0" u="none" kern="1200" dirty="0" smtClean="0"/>
            <a:t>[in]</a:t>
          </a:r>
          <a:endParaRPr lang="en-US" sz="1000" kern="1200" dirty="0"/>
        </a:p>
      </dsp:txBody>
      <dsp:txXfrm>
        <a:off x="3288834" y="1817062"/>
        <a:ext cx="644812" cy="429875"/>
      </dsp:txXfrm>
    </dsp:sp>
    <dsp:sp modelId="{88E4CD29-725D-4AD2-8BD9-CCE02CCF7C20}">
      <dsp:nvSpPr>
        <dsp:cNvPr id="0" name=""/>
        <dsp:cNvSpPr/>
      </dsp:nvSpPr>
      <dsp:spPr>
        <a:xfrm>
          <a:off x="1947416" y="2363469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OUT</a:t>
          </a:r>
          <a:endParaRPr lang="en-US" sz="1000" kern="1200" dirty="0"/>
        </a:p>
      </dsp:txBody>
      <dsp:txXfrm>
        <a:off x="2206377" y="2363469"/>
        <a:ext cx="776883" cy="517921"/>
      </dsp:txXfrm>
    </dsp:sp>
    <dsp:sp modelId="{645CC39F-B00D-40D9-AA76-4B49E45B739C}">
      <dsp:nvSpPr>
        <dsp:cNvPr id="0" name=""/>
        <dsp:cNvSpPr/>
      </dsp:nvSpPr>
      <dsp:spPr>
        <a:xfrm>
          <a:off x="3073896" y="2407493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param</a:t>
          </a:r>
          <a:r>
            <a:rPr lang="en-US" sz="1000" b="0" i="0" u="none" kern="1200" dirty="0" smtClean="0"/>
            <a:t>[out]</a:t>
          </a:r>
          <a:endParaRPr lang="en-US" sz="1000" kern="1200" dirty="0"/>
        </a:p>
      </dsp:txBody>
      <dsp:txXfrm>
        <a:off x="3288834" y="2407493"/>
        <a:ext cx="644812" cy="429875"/>
      </dsp:txXfrm>
    </dsp:sp>
    <dsp:sp modelId="{E057D727-AB1C-4AC6-9F01-FA7325F0726E}">
      <dsp:nvSpPr>
        <dsp:cNvPr id="0" name=""/>
        <dsp:cNvSpPr/>
      </dsp:nvSpPr>
      <dsp:spPr>
        <a:xfrm>
          <a:off x="1947416" y="2953900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1" u="none" kern="1200" dirty="0" smtClean="0"/>
            <a:t>RETURNS:</a:t>
          </a:r>
          <a:endParaRPr lang="en-US" sz="1000" kern="1200" dirty="0"/>
        </a:p>
      </dsp:txBody>
      <dsp:txXfrm>
        <a:off x="2206377" y="2953900"/>
        <a:ext cx="776883" cy="517921"/>
      </dsp:txXfrm>
    </dsp:sp>
    <dsp:sp modelId="{223B0902-20E0-46E0-A302-7432D9CDF7D9}">
      <dsp:nvSpPr>
        <dsp:cNvPr id="0" name=""/>
        <dsp:cNvSpPr/>
      </dsp:nvSpPr>
      <dsp:spPr>
        <a:xfrm>
          <a:off x="3073896" y="2997924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u="none" kern="1200" dirty="0" err="1" smtClean="0"/>
            <a:t>Retval</a:t>
          </a:r>
          <a:endParaRPr lang="en-US" sz="1000" kern="1200" dirty="0"/>
        </a:p>
      </dsp:txBody>
      <dsp:txXfrm>
        <a:off x="3288834" y="2997924"/>
        <a:ext cx="644812" cy="429875"/>
      </dsp:txXfrm>
    </dsp:sp>
    <dsp:sp modelId="{5254B87A-9217-4299-8328-A217B39FCD5A}">
      <dsp:nvSpPr>
        <dsp:cNvPr id="0" name=""/>
        <dsp:cNvSpPr/>
      </dsp:nvSpPr>
      <dsp:spPr>
        <a:xfrm>
          <a:off x="1947416" y="3544331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COMMENTS:</a:t>
          </a:r>
          <a:endParaRPr lang="en-US" sz="1000" b="1" kern="1200" dirty="0"/>
        </a:p>
      </dsp:txBody>
      <dsp:txXfrm>
        <a:off x="2206377" y="3544331"/>
        <a:ext cx="776883" cy="517921"/>
      </dsp:txXfrm>
    </dsp:sp>
    <dsp:sp modelId="{B7CB29BA-ADFA-4042-915C-9E2032117815}">
      <dsp:nvSpPr>
        <dsp:cNvPr id="0" name=""/>
        <dsp:cNvSpPr/>
      </dsp:nvSpPr>
      <dsp:spPr>
        <a:xfrm>
          <a:off x="3073896" y="3588355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note</a:t>
          </a:r>
          <a:endParaRPr lang="en-US" sz="1000" b="1" kern="1200" dirty="0"/>
        </a:p>
      </dsp:txBody>
      <dsp:txXfrm>
        <a:off x="3288834" y="3588355"/>
        <a:ext cx="644812" cy="429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15D27A-6383-4526-84EB-F9699689F9C1}" type="datetimeFigureOut">
              <a:rPr lang="en-US"/>
              <a:pPr>
                <a:defRPr/>
              </a:pPr>
              <a:t>1/31/2018</a:t>
            </a:fld>
            <a:endParaRPr lang="en-US"/>
          </a:p>
        </p:txBody>
      </p:sp>
      <p:sp>
        <p:nvSpPr>
          <p:cNvPr id="561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B14063D-4EDE-4CFA-A56F-1D594207D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AADD097-A23E-4EB7-8C4D-05415ED6A102}" type="datetimeFigureOut">
              <a:rPr lang="en-US"/>
              <a:pPr>
                <a:defRPr/>
              </a:pPr>
              <a:t>1/31/2018</a:t>
            </a:fld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2CA95E9-D90B-497D-A070-514C0ED4E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87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731838" y="3886200"/>
            <a:ext cx="8412162" cy="0"/>
          </a:xfrm>
          <a:prstGeom prst="line">
            <a:avLst/>
          </a:prstGeom>
          <a:noFill/>
          <a:ln w="6350">
            <a:solidFill>
              <a:srgbClr val="F15D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7" name="Freeform 20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1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2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26"/>
          <p:cNvGrpSpPr>
            <a:grpSpLocks/>
          </p:cNvGrpSpPr>
          <p:nvPr/>
        </p:nvGrpSpPr>
        <p:grpSpPr bwMode="auto">
          <a:xfrm>
            <a:off x="0" y="0"/>
            <a:ext cx="9144000" cy="1646238"/>
            <a:chOff x="0" y="0"/>
            <a:chExt cx="5760" cy="1037"/>
          </a:xfrm>
        </p:grpSpPr>
        <p:pic>
          <p:nvPicPr>
            <p:cNvPr id="21" name="Picture 120" descr="welcome_75%_300dpi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56"/>
            <a:stretch>
              <a:fillRect/>
            </a:stretch>
          </p:blipFill>
          <p:spPr bwMode="auto">
            <a:xfrm>
              <a:off x="0" y="43"/>
              <a:ext cx="5760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82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3" name="Rectangle 83"/>
            <p:cNvSpPr>
              <a:spLocks noChangeArrowheads="1"/>
            </p:cNvSpPr>
            <p:nvPr userDrawn="1"/>
          </p:nvSpPr>
          <p:spPr bwMode="auto">
            <a:xfrm>
              <a:off x="0" y="711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4" name="Group 125"/>
            <p:cNvGrpSpPr>
              <a:grpSpLocks/>
            </p:cNvGrpSpPr>
            <p:nvPr userDrawn="1"/>
          </p:nvGrpSpPr>
          <p:grpSpPr bwMode="auto">
            <a:xfrm>
              <a:off x="0" y="518"/>
              <a:ext cx="5760" cy="202"/>
              <a:chOff x="0" y="518"/>
              <a:chExt cx="5760" cy="202"/>
            </a:xfrm>
          </p:grpSpPr>
          <p:sp>
            <p:nvSpPr>
              <p:cNvPr id="29" name="Rectangle 81"/>
              <p:cNvSpPr>
                <a:spLocks noChangeArrowheads="1"/>
              </p:cNvSpPr>
              <p:nvPr userDrawn="1"/>
            </p:nvSpPr>
            <p:spPr bwMode="auto">
              <a:xfrm>
                <a:off x="0" y="518"/>
                <a:ext cx="5760" cy="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30" name="Group 84"/>
              <p:cNvGrpSpPr>
                <a:grpSpLocks/>
              </p:cNvGrpSpPr>
              <p:nvPr userDrawn="1"/>
            </p:nvGrpSpPr>
            <p:grpSpPr bwMode="auto">
              <a:xfrm>
                <a:off x="3878" y="567"/>
                <a:ext cx="1682" cy="94"/>
                <a:chOff x="2082" y="2832"/>
                <a:chExt cx="1682" cy="94"/>
              </a:xfrm>
            </p:grpSpPr>
            <p:sp>
              <p:nvSpPr>
                <p:cNvPr id="31" name="Freeform 85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86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87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88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89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Rectangle 90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7" name="Rectangle 91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8" name="Rectangle 92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9" name="Freeform 93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94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95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96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97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98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99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0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101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02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3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04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5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06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107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08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109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10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11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Oval 112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59" name="Freeform 113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14"/>
            <p:cNvGrpSpPr>
              <a:grpSpLocks/>
            </p:cNvGrpSpPr>
            <p:nvPr userDrawn="1"/>
          </p:nvGrpSpPr>
          <p:grpSpPr bwMode="auto">
            <a:xfrm>
              <a:off x="0" y="893"/>
              <a:ext cx="5760" cy="144"/>
              <a:chOff x="0" y="893"/>
              <a:chExt cx="5760" cy="144"/>
            </a:xfrm>
          </p:grpSpPr>
          <p:sp>
            <p:nvSpPr>
              <p:cNvPr id="27" name="Rectangle 115"/>
              <p:cNvSpPr>
                <a:spLocks noChangeArrowheads="1"/>
              </p:cNvSpPr>
              <p:nvPr userDrawn="1"/>
            </p:nvSpPr>
            <p:spPr bwMode="auto">
              <a:xfrm>
                <a:off x="0" y="893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8" name="Line 116"/>
              <p:cNvSpPr>
                <a:spLocks noChangeShapeType="1"/>
              </p:cNvSpPr>
              <p:nvPr userDrawn="1"/>
            </p:nvSpPr>
            <p:spPr bwMode="auto">
              <a:xfrm>
                <a:off x="0" y="893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Line 117"/>
            <p:cNvSpPr>
              <a:spLocks noChangeShapeType="1"/>
            </p:cNvSpPr>
            <p:nvPr userDrawn="1"/>
          </p:nvSpPr>
          <p:spPr bwMode="auto">
            <a:xfrm>
              <a:off x="0" y="518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2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30250" y="2879725"/>
            <a:ext cx="7772400" cy="996950"/>
          </a:xfrm>
        </p:spPr>
        <p:txBody>
          <a:bodyPr anchor="b"/>
          <a:lstStyle>
            <a:lvl1pPr>
              <a:defRPr sz="32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30250" y="3976688"/>
            <a:ext cx="6400800" cy="366712"/>
          </a:xfrm>
        </p:spPr>
        <p:txBody>
          <a:bodyPr/>
          <a:lstStyle>
            <a:lvl1pPr marL="0" indent="0">
              <a:buFont typeface="Wingdings 3" pitchFamily="18" charset="2"/>
              <a:buNone/>
              <a:defRPr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20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00E46-A5B5-45DE-A227-14D9ED346A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3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7863B-884F-47CA-9930-7BCDEE667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73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891CD-601E-4073-8F38-D5ADB28BD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7574E-30D3-45BC-A80C-8B2C097A3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AA331-B193-4698-B3C3-6E4BF1788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8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46CEE-9899-4A2E-B838-E85C059075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5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9AD55-6ECC-4887-9533-75692840C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2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BFA1-8CDC-41BD-9065-DD310D168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4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2A703-3499-4264-B7A8-969FBBBAF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5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175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175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6A530-2908-41C2-9541-B1D21EF2C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4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550988"/>
            <a:ext cx="7772400" cy="81121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44C25-0C59-4DFF-BB58-7976AB9F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7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50988"/>
            <a:ext cx="3810000" cy="328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032000"/>
            <a:ext cx="3810000" cy="33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8727-9A7C-430D-B12C-63467657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3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48ADA-624A-4024-BA22-19E783FA3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7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7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6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401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3154363"/>
            <a:ext cx="2414587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0225" y="3154363"/>
            <a:ext cx="2416175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5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51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5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5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75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31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47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619125"/>
            <a:ext cx="2044700" cy="312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619125"/>
            <a:ext cx="5986462" cy="3121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49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0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90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43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3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1235075"/>
            <a:ext cx="3260725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288" y="1235075"/>
            <a:ext cx="3262312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7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15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7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255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54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32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9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1235075"/>
            <a:ext cx="1668462" cy="474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235075"/>
            <a:ext cx="4854575" cy="474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3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0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890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59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7" name="Picture 587" descr="welcome_75%_300dpi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89"/>
              <a:ext cx="5760" cy="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8" name="Group 307"/>
            <p:cNvGrpSpPr>
              <a:grpSpLocks/>
            </p:cNvGrpSpPr>
            <p:nvPr userDrawn="1"/>
          </p:nvGrpSpPr>
          <p:grpSpPr bwMode="auto">
            <a:xfrm>
              <a:off x="2278" y="757"/>
              <a:ext cx="1293" cy="658"/>
              <a:chOff x="525" y="561"/>
              <a:chExt cx="1522" cy="775"/>
            </a:xfrm>
          </p:grpSpPr>
          <p:sp>
            <p:nvSpPr>
              <p:cNvPr id="1294" name="Freeform 308"/>
              <p:cNvSpPr>
                <a:spLocks noEditPoints="1"/>
              </p:cNvSpPr>
              <p:nvPr/>
            </p:nvSpPr>
            <p:spPr bwMode="auto">
              <a:xfrm>
                <a:off x="1631" y="885"/>
                <a:ext cx="307" cy="61"/>
              </a:xfrm>
              <a:custGeom>
                <a:avLst/>
                <a:gdLst>
                  <a:gd name="T0" fmla="*/ 0 w 307"/>
                  <a:gd name="T1" fmla="*/ 61 h 61"/>
                  <a:gd name="T2" fmla="*/ 307 w 307"/>
                  <a:gd name="T3" fmla="*/ 61 h 61"/>
                  <a:gd name="T4" fmla="*/ 307 w 307"/>
                  <a:gd name="T5" fmla="*/ 0 h 61"/>
                  <a:gd name="T6" fmla="*/ 0 w 307"/>
                  <a:gd name="T7" fmla="*/ 0 h 61"/>
                  <a:gd name="T8" fmla="*/ 0 w 307"/>
                  <a:gd name="T9" fmla="*/ 61 h 61"/>
                  <a:gd name="T10" fmla="*/ 16 w 307"/>
                  <a:gd name="T11" fmla="*/ 16 h 61"/>
                  <a:gd name="T12" fmla="*/ 290 w 307"/>
                  <a:gd name="T13" fmla="*/ 16 h 61"/>
                  <a:gd name="T14" fmla="*/ 290 w 307"/>
                  <a:gd name="T15" fmla="*/ 45 h 61"/>
                  <a:gd name="T16" fmla="*/ 16 w 307"/>
                  <a:gd name="T17" fmla="*/ 45 h 61"/>
                  <a:gd name="T18" fmla="*/ 16 w 307"/>
                  <a:gd name="T19" fmla="*/ 16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1">
                    <a:moveTo>
                      <a:pt x="0" y="61"/>
                    </a:moveTo>
                    <a:lnTo>
                      <a:pt x="307" y="61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5"/>
                    </a:lnTo>
                    <a:lnTo>
                      <a:pt x="16" y="45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Freeform 309"/>
              <p:cNvSpPr>
                <a:spLocks noEditPoints="1"/>
              </p:cNvSpPr>
              <p:nvPr/>
            </p:nvSpPr>
            <p:spPr bwMode="auto">
              <a:xfrm>
                <a:off x="1631" y="960"/>
                <a:ext cx="307" cy="62"/>
              </a:xfrm>
              <a:custGeom>
                <a:avLst/>
                <a:gdLst>
                  <a:gd name="T0" fmla="*/ 0 w 307"/>
                  <a:gd name="T1" fmla="*/ 62 h 62"/>
                  <a:gd name="T2" fmla="*/ 307 w 307"/>
                  <a:gd name="T3" fmla="*/ 62 h 62"/>
                  <a:gd name="T4" fmla="*/ 307 w 307"/>
                  <a:gd name="T5" fmla="*/ 0 h 62"/>
                  <a:gd name="T6" fmla="*/ 0 w 307"/>
                  <a:gd name="T7" fmla="*/ 0 h 62"/>
                  <a:gd name="T8" fmla="*/ 0 w 307"/>
                  <a:gd name="T9" fmla="*/ 62 h 62"/>
                  <a:gd name="T10" fmla="*/ 16 w 307"/>
                  <a:gd name="T11" fmla="*/ 17 h 62"/>
                  <a:gd name="T12" fmla="*/ 290 w 307"/>
                  <a:gd name="T13" fmla="*/ 17 h 62"/>
                  <a:gd name="T14" fmla="*/ 290 w 307"/>
                  <a:gd name="T15" fmla="*/ 43 h 62"/>
                  <a:gd name="T16" fmla="*/ 16 w 307"/>
                  <a:gd name="T17" fmla="*/ 43 h 62"/>
                  <a:gd name="T18" fmla="*/ 16 w 307"/>
                  <a:gd name="T19" fmla="*/ 17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2">
                    <a:moveTo>
                      <a:pt x="0" y="62"/>
                    </a:moveTo>
                    <a:lnTo>
                      <a:pt x="307" y="62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  <a:moveTo>
                      <a:pt x="16" y="17"/>
                    </a:moveTo>
                    <a:lnTo>
                      <a:pt x="290" y="17"/>
                    </a:lnTo>
                    <a:lnTo>
                      <a:pt x="290" y="43"/>
                    </a:lnTo>
                    <a:lnTo>
                      <a:pt x="16" y="43"/>
                    </a:ln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Freeform 310"/>
              <p:cNvSpPr>
                <a:spLocks noEditPoints="1"/>
              </p:cNvSpPr>
              <p:nvPr/>
            </p:nvSpPr>
            <p:spPr bwMode="auto">
              <a:xfrm>
                <a:off x="1631" y="1036"/>
                <a:ext cx="307" cy="59"/>
              </a:xfrm>
              <a:custGeom>
                <a:avLst/>
                <a:gdLst>
                  <a:gd name="T0" fmla="*/ 0 w 307"/>
                  <a:gd name="T1" fmla="*/ 59 h 59"/>
                  <a:gd name="T2" fmla="*/ 307 w 307"/>
                  <a:gd name="T3" fmla="*/ 59 h 59"/>
                  <a:gd name="T4" fmla="*/ 307 w 307"/>
                  <a:gd name="T5" fmla="*/ 0 h 59"/>
                  <a:gd name="T6" fmla="*/ 0 w 307"/>
                  <a:gd name="T7" fmla="*/ 0 h 59"/>
                  <a:gd name="T8" fmla="*/ 0 w 307"/>
                  <a:gd name="T9" fmla="*/ 59 h 59"/>
                  <a:gd name="T10" fmla="*/ 16 w 307"/>
                  <a:gd name="T11" fmla="*/ 16 h 59"/>
                  <a:gd name="T12" fmla="*/ 290 w 307"/>
                  <a:gd name="T13" fmla="*/ 16 h 59"/>
                  <a:gd name="T14" fmla="*/ 290 w 307"/>
                  <a:gd name="T15" fmla="*/ 42 h 59"/>
                  <a:gd name="T16" fmla="*/ 16 w 307"/>
                  <a:gd name="T17" fmla="*/ 42 h 59"/>
                  <a:gd name="T18" fmla="*/ 16 w 307"/>
                  <a:gd name="T19" fmla="*/ 16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59">
                    <a:moveTo>
                      <a:pt x="0" y="59"/>
                    </a:moveTo>
                    <a:lnTo>
                      <a:pt x="307" y="59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2"/>
                    </a:lnTo>
                    <a:lnTo>
                      <a:pt x="16" y="42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Freeform 311"/>
              <p:cNvSpPr>
                <a:spLocks noEditPoints="1"/>
              </p:cNvSpPr>
              <p:nvPr/>
            </p:nvSpPr>
            <p:spPr bwMode="auto">
              <a:xfrm>
                <a:off x="525" y="561"/>
                <a:ext cx="1413" cy="553"/>
              </a:xfrm>
              <a:custGeom>
                <a:avLst/>
                <a:gdLst>
                  <a:gd name="T0" fmla="*/ 1106 w 1413"/>
                  <a:gd name="T1" fmla="*/ 0 h 553"/>
                  <a:gd name="T2" fmla="*/ 1106 w 1413"/>
                  <a:gd name="T3" fmla="*/ 0 h 553"/>
                  <a:gd name="T4" fmla="*/ 863 w 1413"/>
                  <a:gd name="T5" fmla="*/ 243 h 553"/>
                  <a:gd name="T6" fmla="*/ 863 w 1413"/>
                  <a:gd name="T7" fmla="*/ 0 h 553"/>
                  <a:gd name="T8" fmla="*/ 553 w 1413"/>
                  <a:gd name="T9" fmla="*/ 0 h 553"/>
                  <a:gd name="T10" fmla="*/ 553 w 1413"/>
                  <a:gd name="T11" fmla="*/ 0 h 553"/>
                  <a:gd name="T12" fmla="*/ 0 w 1413"/>
                  <a:gd name="T13" fmla="*/ 553 h 553"/>
                  <a:gd name="T14" fmla="*/ 310 w 1413"/>
                  <a:gd name="T15" fmla="*/ 553 h 553"/>
                  <a:gd name="T16" fmla="*/ 553 w 1413"/>
                  <a:gd name="T17" fmla="*/ 307 h 553"/>
                  <a:gd name="T18" fmla="*/ 553 w 1413"/>
                  <a:gd name="T19" fmla="*/ 307 h 553"/>
                  <a:gd name="T20" fmla="*/ 553 w 1413"/>
                  <a:gd name="T21" fmla="*/ 307 h 553"/>
                  <a:gd name="T22" fmla="*/ 799 w 1413"/>
                  <a:gd name="T23" fmla="*/ 307 h 553"/>
                  <a:gd name="T24" fmla="*/ 782 w 1413"/>
                  <a:gd name="T25" fmla="*/ 324 h 553"/>
                  <a:gd name="T26" fmla="*/ 553 w 1413"/>
                  <a:gd name="T27" fmla="*/ 324 h 553"/>
                  <a:gd name="T28" fmla="*/ 553 w 1413"/>
                  <a:gd name="T29" fmla="*/ 385 h 553"/>
                  <a:gd name="T30" fmla="*/ 721 w 1413"/>
                  <a:gd name="T31" fmla="*/ 385 h 553"/>
                  <a:gd name="T32" fmla="*/ 707 w 1413"/>
                  <a:gd name="T33" fmla="*/ 399 h 553"/>
                  <a:gd name="T34" fmla="*/ 553 w 1413"/>
                  <a:gd name="T35" fmla="*/ 399 h 553"/>
                  <a:gd name="T36" fmla="*/ 553 w 1413"/>
                  <a:gd name="T37" fmla="*/ 461 h 553"/>
                  <a:gd name="T38" fmla="*/ 645 w 1413"/>
                  <a:gd name="T39" fmla="*/ 461 h 553"/>
                  <a:gd name="T40" fmla="*/ 631 w 1413"/>
                  <a:gd name="T41" fmla="*/ 475 h 553"/>
                  <a:gd name="T42" fmla="*/ 553 w 1413"/>
                  <a:gd name="T43" fmla="*/ 475 h 553"/>
                  <a:gd name="T44" fmla="*/ 553 w 1413"/>
                  <a:gd name="T45" fmla="*/ 534 h 553"/>
                  <a:gd name="T46" fmla="*/ 572 w 1413"/>
                  <a:gd name="T47" fmla="*/ 534 h 553"/>
                  <a:gd name="T48" fmla="*/ 553 w 1413"/>
                  <a:gd name="T49" fmla="*/ 553 h 553"/>
                  <a:gd name="T50" fmla="*/ 863 w 1413"/>
                  <a:gd name="T51" fmla="*/ 553 h 553"/>
                  <a:gd name="T52" fmla="*/ 1106 w 1413"/>
                  <a:gd name="T53" fmla="*/ 307 h 553"/>
                  <a:gd name="T54" fmla="*/ 1106 w 1413"/>
                  <a:gd name="T55" fmla="*/ 307 h 553"/>
                  <a:gd name="T56" fmla="*/ 1106 w 1413"/>
                  <a:gd name="T57" fmla="*/ 307 h 553"/>
                  <a:gd name="T58" fmla="*/ 1413 w 1413"/>
                  <a:gd name="T59" fmla="*/ 307 h 553"/>
                  <a:gd name="T60" fmla="*/ 1413 w 1413"/>
                  <a:gd name="T61" fmla="*/ 0 h 553"/>
                  <a:gd name="T62" fmla="*/ 1106 w 1413"/>
                  <a:gd name="T63" fmla="*/ 0 h 553"/>
                  <a:gd name="T64" fmla="*/ 570 w 1413"/>
                  <a:gd name="T65" fmla="*/ 291 h 553"/>
                  <a:gd name="T66" fmla="*/ 570 w 1413"/>
                  <a:gd name="T67" fmla="*/ 17 h 553"/>
                  <a:gd name="T68" fmla="*/ 846 w 1413"/>
                  <a:gd name="T69" fmla="*/ 17 h 553"/>
                  <a:gd name="T70" fmla="*/ 846 w 1413"/>
                  <a:gd name="T71" fmla="*/ 291 h 553"/>
                  <a:gd name="T72" fmla="*/ 570 w 1413"/>
                  <a:gd name="T73" fmla="*/ 291 h 553"/>
                  <a:gd name="T74" fmla="*/ 570 w 1413"/>
                  <a:gd name="T75" fmla="*/ 369 h 553"/>
                  <a:gd name="T76" fmla="*/ 570 w 1413"/>
                  <a:gd name="T77" fmla="*/ 340 h 553"/>
                  <a:gd name="T78" fmla="*/ 846 w 1413"/>
                  <a:gd name="T79" fmla="*/ 340 h 553"/>
                  <a:gd name="T80" fmla="*/ 846 w 1413"/>
                  <a:gd name="T81" fmla="*/ 369 h 553"/>
                  <a:gd name="T82" fmla="*/ 570 w 1413"/>
                  <a:gd name="T83" fmla="*/ 369 h 553"/>
                  <a:gd name="T84" fmla="*/ 570 w 1413"/>
                  <a:gd name="T85" fmla="*/ 442 h 553"/>
                  <a:gd name="T86" fmla="*/ 570 w 1413"/>
                  <a:gd name="T87" fmla="*/ 416 h 553"/>
                  <a:gd name="T88" fmla="*/ 846 w 1413"/>
                  <a:gd name="T89" fmla="*/ 416 h 553"/>
                  <a:gd name="T90" fmla="*/ 846 w 1413"/>
                  <a:gd name="T91" fmla="*/ 442 h 553"/>
                  <a:gd name="T92" fmla="*/ 570 w 1413"/>
                  <a:gd name="T93" fmla="*/ 442 h 553"/>
                  <a:gd name="T94" fmla="*/ 570 w 1413"/>
                  <a:gd name="T95" fmla="*/ 517 h 553"/>
                  <a:gd name="T96" fmla="*/ 570 w 1413"/>
                  <a:gd name="T97" fmla="*/ 491 h 553"/>
                  <a:gd name="T98" fmla="*/ 846 w 1413"/>
                  <a:gd name="T99" fmla="*/ 491 h 553"/>
                  <a:gd name="T100" fmla="*/ 846 w 1413"/>
                  <a:gd name="T101" fmla="*/ 517 h 553"/>
                  <a:gd name="T102" fmla="*/ 570 w 1413"/>
                  <a:gd name="T103" fmla="*/ 517 h 553"/>
                  <a:gd name="T104" fmla="*/ 1396 w 1413"/>
                  <a:gd name="T105" fmla="*/ 291 h 553"/>
                  <a:gd name="T106" fmla="*/ 1122 w 1413"/>
                  <a:gd name="T107" fmla="*/ 291 h 553"/>
                  <a:gd name="T108" fmla="*/ 1122 w 1413"/>
                  <a:gd name="T109" fmla="*/ 17 h 553"/>
                  <a:gd name="T110" fmla="*/ 1396 w 1413"/>
                  <a:gd name="T111" fmla="*/ 17 h 553"/>
                  <a:gd name="T112" fmla="*/ 1396 w 1413"/>
                  <a:gd name="T113" fmla="*/ 291 h 55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13" h="553">
                    <a:moveTo>
                      <a:pt x="1106" y="0"/>
                    </a:moveTo>
                    <a:lnTo>
                      <a:pt x="1106" y="0"/>
                    </a:lnTo>
                    <a:lnTo>
                      <a:pt x="863" y="243"/>
                    </a:lnTo>
                    <a:lnTo>
                      <a:pt x="863" y="0"/>
                    </a:lnTo>
                    <a:lnTo>
                      <a:pt x="553" y="0"/>
                    </a:lnTo>
                    <a:lnTo>
                      <a:pt x="0" y="553"/>
                    </a:lnTo>
                    <a:lnTo>
                      <a:pt x="310" y="553"/>
                    </a:lnTo>
                    <a:lnTo>
                      <a:pt x="553" y="307"/>
                    </a:lnTo>
                    <a:lnTo>
                      <a:pt x="799" y="307"/>
                    </a:lnTo>
                    <a:lnTo>
                      <a:pt x="782" y="324"/>
                    </a:lnTo>
                    <a:lnTo>
                      <a:pt x="553" y="324"/>
                    </a:lnTo>
                    <a:lnTo>
                      <a:pt x="553" y="385"/>
                    </a:lnTo>
                    <a:lnTo>
                      <a:pt x="721" y="385"/>
                    </a:lnTo>
                    <a:lnTo>
                      <a:pt x="707" y="399"/>
                    </a:lnTo>
                    <a:lnTo>
                      <a:pt x="553" y="399"/>
                    </a:lnTo>
                    <a:lnTo>
                      <a:pt x="553" y="461"/>
                    </a:lnTo>
                    <a:lnTo>
                      <a:pt x="645" y="461"/>
                    </a:lnTo>
                    <a:lnTo>
                      <a:pt x="631" y="475"/>
                    </a:lnTo>
                    <a:lnTo>
                      <a:pt x="553" y="475"/>
                    </a:lnTo>
                    <a:lnTo>
                      <a:pt x="553" y="534"/>
                    </a:lnTo>
                    <a:lnTo>
                      <a:pt x="572" y="534"/>
                    </a:lnTo>
                    <a:lnTo>
                      <a:pt x="553" y="553"/>
                    </a:lnTo>
                    <a:lnTo>
                      <a:pt x="863" y="553"/>
                    </a:lnTo>
                    <a:lnTo>
                      <a:pt x="1106" y="307"/>
                    </a:lnTo>
                    <a:lnTo>
                      <a:pt x="1413" y="307"/>
                    </a:lnTo>
                    <a:lnTo>
                      <a:pt x="1413" y="0"/>
                    </a:lnTo>
                    <a:lnTo>
                      <a:pt x="1106" y="0"/>
                    </a:lnTo>
                    <a:close/>
                    <a:moveTo>
                      <a:pt x="570" y="291"/>
                    </a:moveTo>
                    <a:lnTo>
                      <a:pt x="570" y="17"/>
                    </a:lnTo>
                    <a:lnTo>
                      <a:pt x="846" y="17"/>
                    </a:lnTo>
                    <a:lnTo>
                      <a:pt x="846" y="291"/>
                    </a:lnTo>
                    <a:lnTo>
                      <a:pt x="570" y="291"/>
                    </a:lnTo>
                    <a:close/>
                    <a:moveTo>
                      <a:pt x="570" y="369"/>
                    </a:moveTo>
                    <a:lnTo>
                      <a:pt x="570" y="340"/>
                    </a:lnTo>
                    <a:lnTo>
                      <a:pt x="846" y="340"/>
                    </a:lnTo>
                    <a:lnTo>
                      <a:pt x="846" y="369"/>
                    </a:lnTo>
                    <a:lnTo>
                      <a:pt x="570" y="369"/>
                    </a:lnTo>
                    <a:close/>
                    <a:moveTo>
                      <a:pt x="570" y="442"/>
                    </a:moveTo>
                    <a:lnTo>
                      <a:pt x="570" y="416"/>
                    </a:lnTo>
                    <a:lnTo>
                      <a:pt x="846" y="416"/>
                    </a:lnTo>
                    <a:lnTo>
                      <a:pt x="846" y="442"/>
                    </a:lnTo>
                    <a:lnTo>
                      <a:pt x="570" y="442"/>
                    </a:lnTo>
                    <a:close/>
                    <a:moveTo>
                      <a:pt x="570" y="517"/>
                    </a:moveTo>
                    <a:lnTo>
                      <a:pt x="570" y="491"/>
                    </a:lnTo>
                    <a:lnTo>
                      <a:pt x="846" y="491"/>
                    </a:lnTo>
                    <a:lnTo>
                      <a:pt x="846" y="517"/>
                    </a:lnTo>
                    <a:lnTo>
                      <a:pt x="570" y="517"/>
                    </a:lnTo>
                    <a:close/>
                    <a:moveTo>
                      <a:pt x="1396" y="291"/>
                    </a:moveTo>
                    <a:lnTo>
                      <a:pt x="1122" y="291"/>
                    </a:lnTo>
                    <a:lnTo>
                      <a:pt x="1122" y="17"/>
                    </a:lnTo>
                    <a:lnTo>
                      <a:pt x="1396" y="17"/>
                    </a:lnTo>
                    <a:lnTo>
                      <a:pt x="1396" y="2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312"/>
              <p:cNvSpPr>
                <a:spLocks/>
              </p:cNvSpPr>
              <p:nvPr/>
            </p:nvSpPr>
            <p:spPr bwMode="auto">
              <a:xfrm>
                <a:off x="528" y="1227"/>
                <a:ext cx="123" cy="109"/>
              </a:xfrm>
              <a:custGeom>
                <a:avLst/>
                <a:gdLst>
                  <a:gd name="T0" fmla="*/ 0 w 123"/>
                  <a:gd name="T1" fmla="*/ 0 h 109"/>
                  <a:gd name="T2" fmla="*/ 35 w 123"/>
                  <a:gd name="T3" fmla="*/ 0 h 109"/>
                  <a:gd name="T4" fmla="*/ 61 w 123"/>
                  <a:gd name="T5" fmla="*/ 71 h 109"/>
                  <a:gd name="T6" fmla="*/ 61 w 123"/>
                  <a:gd name="T7" fmla="*/ 71 h 109"/>
                  <a:gd name="T8" fmla="*/ 87 w 123"/>
                  <a:gd name="T9" fmla="*/ 0 h 109"/>
                  <a:gd name="T10" fmla="*/ 123 w 123"/>
                  <a:gd name="T11" fmla="*/ 0 h 109"/>
                  <a:gd name="T12" fmla="*/ 123 w 123"/>
                  <a:gd name="T13" fmla="*/ 109 h 109"/>
                  <a:gd name="T14" fmla="*/ 99 w 123"/>
                  <a:gd name="T15" fmla="*/ 109 h 109"/>
                  <a:gd name="T16" fmla="*/ 99 w 123"/>
                  <a:gd name="T17" fmla="*/ 26 h 109"/>
                  <a:gd name="T18" fmla="*/ 99 w 123"/>
                  <a:gd name="T19" fmla="*/ 26 h 109"/>
                  <a:gd name="T20" fmla="*/ 68 w 123"/>
                  <a:gd name="T21" fmla="*/ 109 h 109"/>
                  <a:gd name="T22" fmla="*/ 52 w 123"/>
                  <a:gd name="T23" fmla="*/ 109 h 109"/>
                  <a:gd name="T24" fmla="*/ 23 w 123"/>
                  <a:gd name="T25" fmla="*/ 26 h 109"/>
                  <a:gd name="T26" fmla="*/ 23 w 123"/>
                  <a:gd name="T27" fmla="*/ 26 h 109"/>
                  <a:gd name="T28" fmla="*/ 23 w 123"/>
                  <a:gd name="T29" fmla="*/ 109 h 109"/>
                  <a:gd name="T30" fmla="*/ 0 w 123"/>
                  <a:gd name="T31" fmla="*/ 109 h 109"/>
                  <a:gd name="T32" fmla="*/ 0 w 123"/>
                  <a:gd name="T33" fmla="*/ 0 h 10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3" h="109">
                    <a:moveTo>
                      <a:pt x="0" y="0"/>
                    </a:moveTo>
                    <a:lnTo>
                      <a:pt x="35" y="0"/>
                    </a:lnTo>
                    <a:lnTo>
                      <a:pt x="61" y="71"/>
                    </a:lnTo>
                    <a:lnTo>
                      <a:pt x="87" y="0"/>
                    </a:lnTo>
                    <a:lnTo>
                      <a:pt x="123" y="0"/>
                    </a:lnTo>
                    <a:lnTo>
                      <a:pt x="123" y="109"/>
                    </a:lnTo>
                    <a:lnTo>
                      <a:pt x="99" y="109"/>
                    </a:lnTo>
                    <a:lnTo>
                      <a:pt x="99" y="26"/>
                    </a:lnTo>
                    <a:lnTo>
                      <a:pt x="68" y="109"/>
                    </a:lnTo>
                    <a:lnTo>
                      <a:pt x="52" y="109"/>
                    </a:lnTo>
                    <a:lnTo>
                      <a:pt x="23" y="26"/>
                    </a:lnTo>
                    <a:lnTo>
                      <a:pt x="2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313"/>
              <p:cNvSpPr>
                <a:spLocks noEditPoints="1"/>
              </p:cNvSpPr>
              <p:nvPr/>
            </p:nvSpPr>
            <p:spPr bwMode="auto">
              <a:xfrm>
                <a:off x="778" y="1227"/>
                <a:ext cx="114" cy="109"/>
              </a:xfrm>
              <a:custGeom>
                <a:avLst/>
                <a:gdLst>
                  <a:gd name="T0" fmla="*/ 69 w 114"/>
                  <a:gd name="T1" fmla="*/ 66 h 109"/>
                  <a:gd name="T2" fmla="*/ 43 w 114"/>
                  <a:gd name="T3" fmla="*/ 66 h 109"/>
                  <a:gd name="T4" fmla="*/ 57 w 114"/>
                  <a:gd name="T5" fmla="*/ 33 h 109"/>
                  <a:gd name="T6" fmla="*/ 69 w 114"/>
                  <a:gd name="T7" fmla="*/ 66 h 109"/>
                  <a:gd name="T8" fmla="*/ 0 w 114"/>
                  <a:gd name="T9" fmla="*/ 109 h 109"/>
                  <a:gd name="T10" fmla="*/ 26 w 114"/>
                  <a:gd name="T11" fmla="*/ 109 h 109"/>
                  <a:gd name="T12" fmla="*/ 36 w 114"/>
                  <a:gd name="T13" fmla="*/ 87 h 109"/>
                  <a:gd name="T14" fmla="*/ 78 w 114"/>
                  <a:gd name="T15" fmla="*/ 87 h 109"/>
                  <a:gd name="T16" fmla="*/ 88 w 114"/>
                  <a:gd name="T17" fmla="*/ 109 h 109"/>
                  <a:gd name="T18" fmla="*/ 114 w 114"/>
                  <a:gd name="T19" fmla="*/ 109 h 109"/>
                  <a:gd name="T20" fmla="*/ 66 w 114"/>
                  <a:gd name="T21" fmla="*/ 0 h 109"/>
                  <a:gd name="T22" fmla="*/ 47 w 114"/>
                  <a:gd name="T23" fmla="*/ 0 h 109"/>
                  <a:gd name="T24" fmla="*/ 0 w 114"/>
                  <a:gd name="T25" fmla="*/ 109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109">
                    <a:moveTo>
                      <a:pt x="69" y="66"/>
                    </a:moveTo>
                    <a:lnTo>
                      <a:pt x="43" y="66"/>
                    </a:lnTo>
                    <a:lnTo>
                      <a:pt x="57" y="33"/>
                    </a:lnTo>
                    <a:lnTo>
                      <a:pt x="69" y="66"/>
                    </a:lnTo>
                    <a:close/>
                    <a:moveTo>
                      <a:pt x="0" y="109"/>
                    </a:moveTo>
                    <a:lnTo>
                      <a:pt x="26" y="109"/>
                    </a:lnTo>
                    <a:lnTo>
                      <a:pt x="36" y="87"/>
                    </a:lnTo>
                    <a:lnTo>
                      <a:pt x="78" y="87"/>
                    </a:lnTo>
                    <a:lnTo>
                      <a:pt x="88" y="109"/>
                    </a:lnTo>
                    <a:lnTo>
                      <a:pt x="114" y="109"/>
                    </a:lnTo>
                    <a:lnTo>
                      <a:pt x="66" y="0"/>
                    </a:lnTo>
                    <a:lnTo>
                      <a:pt x="47" y="0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314"/>
              <p:cNvSpPr>
                <a:spLocks noEditPoints="1"/>
              </p:cNvSpPr>
              <p:nvPr/>
            </p:nvSpPr>
            <p:spPr bwMode="auto">
              <a:xfrm>
                <a:off x="1019" y="1227"/>
                <a:ext cx="87" cy="109"/>
              </a:xfrm>
              <a:custGeom>
                <a:avLst/>
                <a:gdLst>
                  <a:gd name="T0" fmla="*/ 1714 w 37"/>
                  <a:gd name="T1" fmla="*/ 1571 h 46"/>
                  <a:gd name="T2" fmla="*/ 2876 w 37"/>
                  <a:gd name="T3" fmla="*/ 1571 h 46"/>
                  <a:gd name="T4" fmla="*/ 4251 w 37"/>
                  <a:gd name="T5" fmla="*/ 2460 h 46"/>
                  <a:gd name="T6" fmla="*/ 2716 w 37"/>
                  <a:gd name="T7" fmla="*/ 3379 h 46"/>
                  <a:gd name="T8" fmla="*/ 1714 w 37"/>
                  <a:gd name="T9" fmla="*/ 3379 h 46"/>
                  <a:gd name="T10" fmla="*/ 1714 w 37"/>
                  <a:gd name="T11" fmla="*/ 1571 h 46"/>
                  <a:gd name="T12" fmla="*/ 0 w 37"/>
                  <a:gd name="T13" fmla="*/ 8130 h 46"/>
                  <a:gd name="T14" fmla="*/ 1714 w 37"/>
                  <a:gd name="T15" fmla="*/ 8130 h 46"/>
                  <a:gd name="T16" fmla="*/ 1714 w 37"/>
                  <a:gd name="T17" fmla="*/ 4924 h 46"/>
                  <a:gd name="T18" fmla="*/ 2511 w 37"/>
                  <a:gd name="T19" fmla="*/ 4924 h 46"/>
                  <a:gd name="T20" fmla="*/ 4251 w 37"/>
                  <a:gd name="T21" fmla="*/ 8130 h 46"/>
                  <a:gd name="T22" fmla="*/ 6264 w 37"/>
                  <a:gd name="T23" fmla="*/ 8130 h 46"/>
                  <a:gd name="T24" fmla="*/ 4369 w 37"/>
                  <a:gd name="T25" fmla="*/ 4789 h 46"/>
                  <a:gd name="T26" fmla="*/ 6109 w 37"/>
                  <a:gd name="T27" fmla="*/ 2460 h 46"/>
                  <a:gd name="T28" fmla="*/ 3031 w 37"/>
                  <a:gd name="T29" fmla="*/ 0 h 46"/>
                  <a:gd name="T30" fmla="*/ 0 w 37"/>
                  <a:gd name="T31" fmla="*/ 0 h 46"/>
                  <a:gd name="T32" fmla="*/ 0 w 37"/>
                  <a:gd name="T33" fmla="*/ 8130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7" h="46">
                    <a:moveTo>
                      <a:pt x="10" y="9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21" y="9"/>
                      <a:pt x="25" y="9"/>
                      <a:pt x="25" y="14"/>
                    </a:cubicBezTo>
                    <a:cubicBezTo>
                      <a:pt x="25" y="19"/>
                      <a:pt x="20" y="19"/>
                      <a:pt x="16" y="19"/>
                    </a:cubicBezTo>
                    <a:cubicBezTo>
                      <a:pt x="10" y="19"/>
                      <a:pt x="10" y="19"/>
                      <a:pt x="10" y="19"/>
                    </a:cubicBezTo>
                    <a:lnTo>
                      <a:pt x="10" y="9"/>
                    </a:lnTo>
                    <a:close/>
                    <a:moveTo>
                      <a:pt x="0" y="46"/>
                    </a:move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32" y="26"/>
                      <a:pt x="36" y="21"/>
                      <a:pt x="36" y="14"/>
                    </a:cubicBezTo>
                    <a:cubicBezTo>
                      <a:pt x="36" y="3"/>
                      <a:pt x="2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Freeform 315"/>
              <p:cNvSpPr>
                <a:spLocks/>
              </p:cNvSpPr>
              <p:nvPr/>
            </p:nvSpPr>
            <p:spPr bwMode="auto">
              <a:xfrm>
                <a:off x="1234" y="1227"/>
                <a:ext cx="109" cy="109"/>
              </a:xfrm>
              <a:custGeom>
                <a:avLst/>
                <a:gdLst>
                  <a:gd name="T0" fmla="*/ 0 w 109"/>
                  <a:gd name="T1" fmla="*/ 0 h 109"/>
                  <a:gd name="T2" fmla="*/ 28 w 109"/>
                  <a:gd name="T3" fmla="*/ 0 h 109"/>
                  <a:gd name="T4" fmla="*/ 54 w 109"/>
                  <a:gd name="T5" fmla="*/ 71 h 109"/>
                  <a:gd name="T6" fmla="*/ 54 w 109"/>
                  <a:gd name="T7" fmla="*/ 71 h 109"/>
                  <a:gd name="T8" fmla="*/ 83 w 109"/>
                  <a:gd name="T9" fmla="*/ 0 h 109"/>
                  <a:gd name="T10" fmla="*/ 109 w 109"/>
                  <a:gd name="T11" fmla="*/ 0 h 109"/>
                  <a:gd name="T12" fmla="*/ 64 w 109"/>
                  <a:gd name="T13" fmla="*/ 109 h 109"/>
                  <a:gd name="T14" fmla="*/ 45 w 109"/>
                  <a:gd name="T15" fmla="*/ 109 h 109"/>
                  <a:gd name="T16" fmla="*/ 0 w 109"/>
                  <a:gd name="T17" fmla="*/ 0 h 10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0" y="0"/>
                    </a:moveTo>
                    <a:lnTo>
                      <a:pt x="28" y="0"/>
                    </a:lnTo>
                    <a:lnTo>
                      <a:pt x="54" y="71"/>
                    </a:lnTo>
                    <a:lnTo>
                      <a:pt x="83" y="0"/>
                    </a:lnTo>
                    <a:lnTo>
                      <a:pt x="109" y="0"/>
                    </a:lnTo>
                    <a:lnTo>
                      <a:pt x="64" y="109"/>
                    </a:lnTo>
                    <a:lnTo>
                      <a:pt x="4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Freeform 316"/>
              <p:cNvSpPr>
                <a:spLocks/>
              </p:cNvSpPr>
              <p:nvPr/>
            </p:nvSpPr>
            <p:spPr bwMode="auto">
              <a:xfrm>
                <a:off x="1470" y="1227"/>
                <a:ext cx="78" cy="109"/>
              </a:xfrm>
              <a:custGeom>
                <a:avLst/>
                <a:gdLst>
                  <a:gd name="T0" fmla="*/ 0 w 78"/>
                  <a:gd name="T1" fmla="*/ 0 h 109"/>
                  <a:gd name="T2" fmla="*/ 73 w 78"/>
                  <a:gd name="T3" fmla="*/ 0 h 109"/>
                  <a:gd name="T4" fmla="*/ 73 w 78"/>
                  <a:gd name="T5" fmla="*/ 24 h 109"/>
                  <a:gd name="T6" fmla="*/ 24 w 78"/>
                  <a:gd name="T7" fmla="*/ 24 h 109"/>
                  <a:gd name="T8" fmla="*/ 24 w 78"/>
                  <a:gd name="T9" fmla="*/ 43 h 109"/>
                  <a:gd name="T10" fmla="*/ 71 w 78"/>
                  <a:gd name="T11" fmla="*/ 43 h 109"/>
                  <a:gd name="T12" fmla="*/ 71 w 78"/>
                  <a:gd name="T13" fmla="*/ 66 h 109"/>
                  <a:gd name="T14" fmla="*/ 24 w 78"/>
                  <a:gd name="T15" fmla="*/ 66 h 109"/>
                  <a:gd name="T16" fmla="*/ 24 w 78"/>
                  <a:gd name="T17" fmla="*/ 87 h 109"/>
                  <a:gd name="T18" fmla="*/ 78 w 78"/>
                  <a:gd name="T19" fmla="*/ 87 h 109"/>
                  <a:gd name="T20" fmla="*/ 78 w 78"/>
                  <a:gd name="T21" fmla="*/ 109 h 109"/>
                  <a:gd name="T22" fmla="*/ 0 w 78"/>
                  <a:gd name="T23" fmla="*/ 109 h 109"/>
                  <a:gd name="T24" fmla="*/ 0 w 78"/>
                  <a:gd name="T25" fmla="*/ 0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9">
                    <a:moveTo>
                      <a:pt x="0" y="0"/>
                    </a:moveTo>
                    <a:lnTo>
                      <a:pt x="73" y="0"/>
                    </a:lnTo>
                    <a:lnTo>
                      <a:pt x="73" y="24"/>
                    </a:lnTo>
                    <a:lnTo>
                      <a:pt x="24" y="24"/>
                    </a:lnTo>
                    <a:lnTo>
                      <a:pt x="24" y="43"/>
                    </a:lnTo>
                    <a:lnTo>
                      <a:pt x="71" y="43"/>
                    </a:lnTo>
                    <a:lnTo>
                      <a:pt x="71" y="66"/>
                    </a:lnTo>
                    <a:lnTo>
                      <a:pt x="24" y="66"/>
                    </a:lnTo>
                    <a:lnTo>
                      <a:pt x="24" y="87"/>
                    </a:lnTo>
                    <a:lnTo>
                      <a:pt x="78" y="87"/>
                    </a:lnTo>
                    <a:lnTo>
                      <a:pt x="78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Freeform 317"/>
              <p:cNvSpPr>
                <a:spLocks/>
              </p:cNvSpPr>
              <p:nvPr/>
            </p:nvSpPr>
            <p:spPr bwMode="auto">
              <a:xfrm>
                <a:off x="1673" y="1227"/>
                <a:ext cx="71" cy="109"/>
              </a:xfrm>
              <a:custGeom>
                <a:avLst/>
                <a:gdLst>
                  <a:gd name="T0" fmla="*/ 0 w 71"/>
                  <a:gd name="T1" fmla="*/ 0 h 109"/>
                  <a:gd name="T2" fmla="*/ 26 w 71"/>
                  <a:gd name="T3" fmla="*/ 0 h 109"/>
                  <a:gd name="T4" fmla="*/ 26 w 71"/>
                  <a:gd name="T5" fmla="*/ 87 h 109"/>
                  <a:gd name="T6" fmla="*/ 71 w 71"/>
                  <a:gd name="T7" fmla="*/ 87 h 109"/>
                  <a:gd name="T8" fmla="*/ 71 w 71"/>
                  <a:gd name="T9" fmla="*/ 109 h 109"/>
                  <a:gd name="T10" fmla="*/ 0 w 71"/>
                  <a:gd name="T11" fmla="*/ 109 h 109"/>
                  <a:gd name="T12" fmla="*/ 0 w 71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1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71" y="87"/>
                    </a:lnTo>
                    <a:lnTo>
                      <a:pt x="71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318"/>
              <p:cNvSpPr>
                <a:spLocks/>
              </p:cNvSpPr>
              <p:nvPr/>
            </p:nvSpPr>
            <p:spPr bwMode="auto">
              <a:xfrm>
                <a:off x="1869" y="1227"/>
                <a:ext cx="69" cy="109"/>
              </a:xfrm>
              <a:custGeom>
                <a:avLst/>
                <a:gdLst>
                  <a:gd name="T0" fmla="*/ 0 w 69"/>
                  <a:gd name="T1" fmla="*/ 0 h 109"/>
                  <a:gd name="T2" fmla="*/ 26 w 69"/>
                  <a:gd name="T3" fmla="*/ 0 h 109"/>
                  <a:gd name="T4" fmla="*/ 26 w 69"/>
                  <a:gd name="T5" fmla="*/ 87 h 109"/>
                  <a:gd name="T6" fmla="*/ 69 w 69"/>
                  <a:gd name="T7" fmla="*/ 87 h 109"/>
                  <a:gd name="T8" fmla="*/ 69 w 69"/>
                  <a:gd name="T9" fmla="*/ 109 h 109"/>
                  <a:gd name="T10" fmla="*/ 0 w 69"/>
                  <a:gd name="T11" fmla="*/ 109 h 109"/>
                  <a:gd name="T12" fmla="*/ 0 w 69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9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69" y="87"/>
                    </a:lnTo>
                    <a:lnTo>
                      <a:pt x="69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319"/>
              <p:cNvSpPr>
                <a:spLocks noEditPoints="1"/>
              </p:cNvSpPr>
              <p:nvPr/>
            </p:nvSpPr>
            <p:spPr bwMode="auto">
              <a:xfrm>
                <a:off x="1971" y="1215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746 h 31"/>
                  <a:gd name="T4" fmla="*/ 2867 w 32"/>
                  <a:gd name="T5" fmla="*/ 5291 h 31"/>
                  <a:gd name="T6" fmla="*/ 0 w 32"/>
                  <a:gd name="T7" fmla="*/ 2746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746 h 31"/>
                  <a:gd name="T14" fmla="*/ 2867 w 32"/>
                  <a:gd name="T15" fmla="*/ 4769 h 31"/>
                  <a:gd name="T16" fmla="*/ 5066 w 32"/>
                  <a:gd name="T17" fmla="*/ 2746 h 31"/>
                  <a:gd name="T18" fmla="*/ 2867 w 32"/>
                  <a:gd name="T19" fmla="*/ 495 h 31"/>
                  <a:gd name="T20" fmla="*/ 2358 w 32"/>
                  <a:gd name="T21" fmla="*/ 4269 h 31"/>
                  <a:gd name="T22" fmla="*/ 1810 w 32"/>
                  <a:gd name="T23" fmla="*/ 4269 h 31"/>
                  <a:gd name="T24" fmla="*/ 1810 w 32"/>
                  <a:gd name="T25" fmla="*/ 1166 h 31"/>
                  <a:gd name="T26" fmla="*/ 2736 w 32"/>
                  <a:gd name="T27" fmla="*/ 1166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269 h 31"/>
                  <a:gd name="T40" fmla="*/ 3401 w 32"/>
                  <a:gd name="T41" fmla="*/ 4269 h 31"/>
                  <a:gd name="T42" fmla="*/ 3244 w 32"/>
                  <a:gd name="T43" fmla="*/ 3410 h 31"/>
                  <a:gd name="T44" fmla="*/ 2736 w 32"/>
                  <a:gd name="T45" fmla="*/ 3045 h 31"/>
                  <a:gd name="T46" fmla="*/ 2358 w 32"/>
                  <a:gd name="T47" fmla="*/ 3045 h 31"/>
                  <a:gd name="T48" fmla="*/ 2358 w 32"/>
                  <a:gd name="T49" fmla="*/ 4269 h 31"/>
                  <a:gd name="T50" fmla="*/ 2358 w 32"/>
                  <a:gd name="T51" fmla="*/ 2517 h 31"/>
                  <a:gd name="T52" fmla="*/ 2736 w 32"/>
                  <a:gd name="T53" fmla="*/ 2517 h 31"/>
                  <a:gd name="T54" fmla="*/ 3401 w 32"/>
                  <a:gd name="T55" fmla="*/ 2025 h 31"/>
                  <a:gd name="T56" fmla="*/ 2736 w 32"/>
                  <a:gd name="T57" fmla="*/ 1752 h 31"/>
                  <a:gd name="T58" fmla="*/ 2358 w 32"/>
                  <a:gd name="T59" fmla="*/ 1752 h 31"/>
                  <a:gd name="T60" fmla="*/ 2358 w 32"/>
                  <a:gd name="T61" fmla="*/ 2517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6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9"/>
                      <a:pt x="4" y="16"/>
                    </a:cubicBezTo>
                    <a:cubicBezTo>
                      <a:pt x="4" y="23"/>
                      <a:pt x="9" y="28"/>
                      <a:pt x="16" y="28"/>
                    </a:cubicBezTo>
                    <a:cubicBezTo>
                      <a:pt x="23" y="28"/>
                      <a:pt x="28" y="23"/>
                      <a:pt x="28" y="16"/>
                    </a:cubicBezTo>
                    <a:cubicBezTo>
                      <a:pt x="28" y="9"/>
                      <a:pt x="23" y="3"/>
                      <a:pt x="16" y="3"/>
                    </a:cubicBezTo>
                    <a:close/>
                    <a:moveTo>
                      <a:pt x="13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7"/>
                      <a:pt x="15" y="7"/>
                    </a:cubicBezTo>
                    <a:cubicBezTo>
                      <a:pt x="18" y="7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3"/>
                      <a:pt x="18" y="20"/>
                    </a:cubicBezTo>
                    <a:cubicBezTo>
                      <a:pt x="18" y="18"/>
                      <a:pt x="17" y="18"/>
                      <a:pt x="15" y="18"/>
                    </a:cubicBezTo>
                    <a:cubicBezTo>
                      <a:pt x="13" y="18"/>
                      <a:pt x="13" y="18"/>
                      <a:pt x="13" y="18"/>
                    </a:cubicBezTo>
                    <a:lnTo>
                      <a:pt x="13" y="25"/>
                    </a:lnTo>
                    <a:close/>
                    <a:moveTo>
                      <a:pt x="13" y="1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5"/>
                      <a:pt x="19" y="14"/>
                      <a:pt x="19" y="12"/>
                    </a:cubicBezTo>
                    <a:cubicBezTo>
                      <a:pt x="19" y="11"/>
                      <a:pt x="18" y="10"/>
                      <a:pt x="15" y="10"/>
                    </a:cubicBezTo>
                    <a:cubicBezTo>
                      <a:pt x="14" y="10"/>
                      <a:pt x="14" y="10"/>
                      <a:pt x="13" y="10"/>
                    </a:cubicBez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320"/>
              <p:cNvSpPr>
                <a:spLocks noEditPoints="1"/>
              </p:cNvSpPr>
              <p:nvPr/>
            </p:nvSpPr>
            <p:spPr bwMode="auto">
              <a:xfrm>
                <a:off x="1971" y="561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517 h 31"/>
                  <a:gd name="T4" fmla="*/ 2867 w 32"/>
                  <a:gd name="T5" fmla="*/ 5291 h 31"/>
                  <a:gd name="T6" fmla="*/ 0 w 32"/>
                  <a:gd name="T7" fmla="*/ 2517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517 h 31"/>
                  <a:gd name="T14" fmla="*/ 2867 w 32"/>
                  <a:gd name="T15" fmla="*/ 4769 h 31"/>
                  <a:gd name="T16" fmla="*/ 5066 w 32"/>
                  <a:gd name="T17" fmla="*/ 2517 h 31"/>
                  <a:gd name="T18" fmla="*/ 2867 w 32"/>
                  <a:gd name="T19" fmla="*/ 495 h 31"/>
                  <a:gd name="T20" fmla="*/ 2358 w 32"/>
                  <a:gd name="T21" fmla="*/ 4126 h 31"/>
                  <a:gd name="T22" fmla="*/ 1810 w 32"/>
                  <a:gd name="T23" fmla="*/ 4126 h 31"/>
                  <a:gd name="T24" fmla="*/ 1810 w 32"/>
                  <a:gd name="T25" fmla="*/ 1166 h 31"/>
                  <a:gd name="T26" fmla="*/ 2736 w 32"/>
                  <a:gd name="T27" fmla="*/ 1020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126 h 31"/>
                  <a:gd name="T40" fmla="*/ 3401 w 32"/>
                  <a:gd name="T41" fmla="*/ 4126 h 31"/>
                  <a:gd name="T42" fmla="*/ 3244 w 32"/>
                  <a:gd name="T43" fmla="*/ 3410 h 31"/>
                  <a:gd name="T44" fmla="*/ 2736 w 32"/>
                  <a:gd name="T45" fmla="*/ 2885 h 31"/>
                  <a:gd name="T46" fmla="*/ 2358 w 32"/>
                  <a:gd name="T47" fmla="*/ 2885 h 31"/>
                  <a:gd name="T48" fmla="*/ 2358 w 32"/>
                  <a:gd name="T49" fmla="*/ 4126 h 31"/>
                  <a:gd name="T50" fmla="*/ 2358 w 32"/>
                  <a:gd name="T51" fmla="*/ 2402 h 31"/>
                  <a:gd name="T52" fmla="*/ 2736 w 32"/>
                  <a:gd name="T53" fmla="*/ 2402 h 31"/>
                  <a:gd name="T54" fmla="*/ 3401 w 32"/>
                  <a:gd name="T55" fmla="*/ 2025 h 31"/>
                  <a:gd name="T56" fmla="*/ 2736 w 32"/>
                  <a:gd name="T57" fmla="*/ 1502 h 31"/>
                  <a:gd name="T58" fmla="*/ 2358 w 32"/>
                  <a:gd name="T59" fmla="*/ 1502 h 31"/>
                  <a:gd name="T60" fmla="*/ 2358 w 32"/>
                  <a:gd name="T61" fmla="*/ 2402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5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8"/>
                      <a:pt x="4" y="15"/>
                    </a:cubicBezTo>
                    <a:cubicBezTo>
                      <a:pt x="4" y="22"/>
                      <a:pt x="9" y="28"/>
                      <a:pt x="16" y="28"/>
                    </a:cubicBezTo>
                    <a:cubicBezTo>
                      <a:pt x="23" y="28"/>
                      <a:pt x="28" y="22"/>
                      <a:pt x="28" y="15"/>
                    </a:cubicBezTo>
                    <a:cubicBezTo>
                      <a:pt x="28" y="8"/>
                      <a:pt x="23" y="3"/>
                      <a:pt x="16" y="3"/>
                    </a:cubicBezTo>
                    <a:close/>
                    <a:moveTo>
                      <a:pt x="13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6"/>
                      <a:pt x="15" y="6"/>
                    </a:cubicBezTo>
                    <a:cubicBezTo>
                      <a:pt x="18" y="6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2"/>
                      <a:pt x="18" y="20"/>
                    </a:cubicBezTo>
                    <a:cubicBezTo>
                      <a:pt x="18" y="18"/>
                      <a:pt x="17" y="17"/>
                      <a:pt x="15" y="17"/>
                    </a:cubicBezTo>
                    <a:cubicBezTo>
                      <a:pt x="13" y="17"/>
                      <a:pt x="13" y="17"/>
                      <a:pt x="13" y="17"/>
                    </a:cubicBezTo>
                    <a:lnTo>
                      <a:pt x="13" y="24"/>
                    </a:lnTo>
                    <a:close/>
                    <a:moveTo>
                      <a:pt x="1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7" y="14"/>
                      <a:pt x="19" y="14"/>
                      <a:pt x="19" y="12"/>
                    </a:cubicBezTo>
                    <a:cubicBezTo>
                      <a:pt x="19" y="10"/>
                      <a:pt x="18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" name="Rectangle 321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0" name="Group 322"/>
            <p:cNvGrpSpPr>
              <a:grpSpLocks/>
            </p:cNvGrpSpPr>
            <p:nvPr userDrawn="1"/>
          </p:nvGrpSpPr>
          <p:grpSpPr bwMode="auto">
            <a:xfrm>
              <a:off x="0" y="4017"/>
              <a:ext cx="5760" cy="238"/>
              <a:chOff x="-521" y="3412"/>
              <a:chExt cx="6803" cy="281"/>
            </a:xfrm>
          </p:grpSpPr>
          <p:sp>
            <p:nvSpPr>
              <p:cNvPr id="1072" name="Freeform 323"/>
              <p:cNvSpPr>
                <a:spLocks/>
              </p:cNvSpPr>
              <p:nvPr userDrawn="1"/>
            </p:nvSpPr>
            <p:spPr bwMode="auto">
              <a:xfrm>
                <a:off x="-514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166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2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2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2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6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1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6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30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Freeform 324"/>
              <p:cNvSpPr>
                <a:spLocks noEditPoints="1"/>
              </p:cNvSpPr>
              <p:nvPr userDrawn="1"/>
            </p:nvSpPr>
            <p:spPr bwMode="auto">
              <a:xfrm>
                <a:off x="-391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7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7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325"/>
              <p:cNvSpPr>
                <a:spLocks/>
              </p:cNvSpPr>
              <p:nvPr userDrawn="1"/>
            </p:nvSpPr>
            <p:spPr bwMode="auto">
              <a:xfrm>
                <a:off x="-242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326"/>
              <p:cNvSpPr>
                <a:spLocks/>
              </p:cNvSpPr>
              <p:nvPr userDrawn="1"/>
            </p:nvSpPr>
            <p:spPr bwMode="auto">
              <a:xfrm>
                <a:off x="-108" y="3412"/>
                <a:ext cx="100" cy="118"/>
              </a:xfrm>
              <a:custGeom>
                <a:avLst/>
                <a:gdLst>
                  <a:gd name="T0" fmla="*/ 7652 w 42"/>
                  <a:gd name="T1" fmla="*/ 5865 h 50"/>
                  <a:gd name="T2" fmla="*/ 6588 w 42"/>
                  <a:gd name="T3" fmla="*/ 7982 h 50"/>
                  <a:gd name="T4" fmla="*/ 3440 w 42"/>
                  <a:gd name="T5" fmla="*/ 8621 h 50"/>
                  <a:gd name="T6" fmla="*/ 1605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90 w 42"/>
                  <a:gd name="T13" fmla="*/ 6086 h 50"/>
                  <a:gd name="T14" fmla="*/ 1836 w 42"/>
                  <a:gd name="T15" fmla="*/ 6889 h 50"/>
                  <a:gd name="T16" fmla="*/ 3657 w 42"/>
                  <a:gd name="T17" fmla="*/ 7097 h 50"/>
                  <a:gd name="T18" fmla="*/ 4212 w 42"/>
                  <a:gd name="T19" fmla="*/ 7097 h 50"/>
                  <a:gd name="T20" fmla="*/ 4750 w 42"/>
                  <a:gd name="T21" fmla="*/ 7097 h 50"/>
                  <a:gd name="T22" fmla="*/ 5143 w 42"/>
                  <a:gd name="T23" fmla="*/ 6728 h 50"/>
                  <a:gd name="T24" fmla="*/ 5267 w 42"/>
                  <a:gd name="T25" fmla="*/ 6360 h 50"/>
                  <a:gd name="T26" fmla="*/ 5143 w 42"/>
                  <a:gd name="T27" fmla="*/ 5865 h 50"/>
                  <a:gd name="T28" fmla="*/ 4371 w 42"/>
                  <a:gd name="T29" fmla="*/ 5548 h 50"/>
                  <a:gd name="T30" fmla="*/ 3283 w 42"/>
                  <a:gd name="T31" fmla="*/ 5336 h 50"/>
                  <a:gd name="T32" fmla="*/ 2212 w 42"/>
                  <a:gd name="T33" fmla="*/ 4968 h 50"/>
                  <a:gd name="T34" fmla="*/ 538 w 42"/>
                  <a:gd name="T35" fmla="*/ 4194 h 50"/>
                  <a:gd name="T36" fmla="*/ 164 w 42"/>
                  <a:gd name="T37" fmla="*/ 2579 h 50"/>
                  <a:gd name="T38" fmla="*/ 1281 w 42"/>
                  <a:gd name="T39" fmla="*/ 656 h 50"/>
                  <a:gd name="T40" fmla="*/ 3979 w 42"/>
                  <a:gd name="T41" fmla="*/ 0 h 50"/>
                  <a:gd name="T42" fmla="*/ 5817 w 42"/>
                  <a:gd name="T43" fmla="*/ 156 h 50"/>
                  <a:gd name="T44" fmla="*/ 7262 w 42"/>
                  <a:gd name="T45" fmla="*/ 524 h 50"/>
                  <a:gd name="T46" fmla="*/ 7262 w 42"/>
                  <a:gd name="T47" fmla="*/ 2579 h 50"/>
                  <a:gd name="T48" fmla="*/ 7098 w 42"/>
                  <a:gd name="T49" fmla="*/ 2579 h 50"/>
                  <a:gd name="T50" fmla="*/ 5657 w 42"/>
                  <a:gd name="T51" fmla="*/ 1893 h 50"/>
                  <a:gd name="T52" fmla="*/ 4212 w 42"/>
                  <a:gd name="T53" fmla="*/ 1548 h 50"/>
                  <a:gd name="T54" fmla="*/ 3657 w 42"/>
                  <a:gd name="T55" fmla="*/ 1548 h 50"/>
                  <a:gd name="T56" fmla="*/ 3050 w 42"/>
                  <a:gd name="T57" fmla="*/ 1777 h 50"/>
                  <a:gd name="T58" fmla="*/ 2540 w 42"/>
                  <a:gd name="T59" fmla="*/ 2048 h 50"/>
                  <a:gd name="T60" fmla="*/ 2376 w 42"/>
                  <a:gd name="T61" fmla="*/ 2417 h 50"/>
                  <a:gd name="T62" fmla="*/ 2767 w 42"/>
                  <a:gd name="T63" fmla="*/ 2919 h 50"/>
                  <a:gd name="T64" fmla="*/ 3657 w 42"/>
                  <a:gd name="T65" fmla="*/ 3285 h 50"/>
                  <a:gd name="T66" fmla="*/ 4750 w 42"/>
                  <a:gd name="T67" fmla="*/ 3441 h 50"/>
                  <a:gd name="T68" fmla="*/ 5657 w 42"/>
                  <a:gd name="T69" fmla="*/ 3653 h 50"/>
                  <a:gd name="T70" fmla="*/ 7098 w 42"/>
                  <a:gd name="T71" fmla="*/ 4467 h 50"/>
                  <a:gd name="T72" fmla="*/ 7652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1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8" y="9"/>
                      <a:pt x="17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3" y="13"/>
                      <a:pt x="13" y="14"/>
                    </a:cubicBezTo>
                    <a:cubicBezTo>
                      <a:pt x="13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0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7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327"/>
              <p:cNvSpPr>
                <a:spLocks/>
              </p:cNvSpPr>
              <p:nvPr userDrawn="1"/>
            </p:nvSpPr>
            <p:spPr bwMode="auto">
              <a:xfrm>
                <a:off x="18" y="341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1010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209 h 50"/>
                  <a:gd name="T16" fmla="*/ 2499 w 43"/>
                  <a:gd name="T17" fmla="*/ 6573 h 50"/>
                  <a:gd name="T18" fmla="*/ 3718 w 43"/>
                  <a:gd name="T19" fmla="*/ 6889 h 50"/>
                  <a:gd name="T20" fmla="*/ 4871 w 43"/>
                  <a:gd name="T21" fmla="*/ 6573 h 50"/>
                  <a:gd name="T22" fmla="*/ 5207 w 43"/>
                  <a:gd name="T23" fmla="*/ 5209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2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5" y="50"/>
                      <a:pt x="9" y="48"/>
                      <a:pt x="6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4"/>
                      <a:pt x="13" y="36"/>
                      <a:pt x="15" y="38"/>
                    </a:cubicBezTo>
                    <a:cubicBezTo>
                      <a:pt x="16" y="40"/>
                      <a:pt x="19" y="40"/>
                      <a:pt x="22" y="40"/>
                    </a:cubicBezTo>
                    <a:cubicBezTo>
                      <a:pt x="25" y="40"/>
                      <a:pt x="27" y="40"/>
                      <a:pt x="29" y="38"/>
                    </a:cubicBezTo>
                    <a:cubicBezTo>
                      <a:pt x="30" y="36"/>
                      <a:pt x="31" y="34"/>
                      <a:pt x="31" y="3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Freeform 328"/>
              <p:cNvSpPr>
                <a:spLocks/>
              </p:cNvSpPr>
              <p:nvPr userDrawn="1"/>
            </p:nvSpPr>
            <p:spPr bwMode="auto">
              <a:xfrm>
                <a:off x="155" y="3415"/>
                <a:ext cx="120" cy="115"/>
              </a:xfrm>
              <a:custGeom>
                <a:avLst/>
                <a:gdLst>
                  <a:gd name="T0" fmla="*/ 120 w 120"/>
                  <a:gd name="T1" fmla="*/ 115 h 115"/>
                  <a:gd name="T2" fmla="*/ 92 w 120"/>
                  <a:gd name="T3" fmla="*/ 115 h 115"/>
                  <a:gd name="T4" fmla="*/ 92 w 120"/>
                  <a:gd name="T5" fmla="*/ 38 h 115"/>
                  <a:gd name="T6" fmla="*/ 70 w 120"/>
                  <a:gd name="T7" fmla="*/ 87 h 115"/>
                  <a:gd name="T8" fmla="*/ 49 w 120"/>
                  <a:gd name="T9" fmla="*/ 87 h 115"/>
                  <a:gd name="T10" fmla="*/ 28 w 120"/>
                  <a:gd name="T11" fmla="*/ 38 h 115"/>
                  <a:gd name="T12" fmla="*/ 28 w 120"/>
                  <a:gd name="T13" fmla="*/ 115 h 115"/>
                  <a:gd name="T14" fmla="*/ 0 w 120"/>
                  <a:gd name="T15" fmla="*/ 115 h 115"/>
                  <a:gd name="T16" fmla="*/ 0 w 120"/>
                  <a:gd name="T17" fmla="*/ 0 h 115"/>
                  <a:gd name="T18" fmla="*/ 35 w 120"/>
                  <a:gd name="T19" fmla="*/ 0 h 115"/>
                  <a:gd name="T20" fmla="*/ 61 w 120"/>
                  <a:gd name="T21" fmla="*/ 56 h 115"/>
                  <a:gd name="T22" fmla="*/ 85 w 120"/>
                  <a:gd name="T23" fmla="*/ 0 h 115"/>
                  <a:gd name="T24" fmla="*/ 120 w 120"/>
                  <a:gd name="T25" fmla="*/ 0 h 115"/>
                  <a:gd name="T26" fmla="*/ 120 w 120"/>
                  <a:gd name="T27" fmla="*/ 115 h 1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5">
                    <a:moveTo>
                      <a:pt x="120" y="115"/>
                    </a:moveTo>
                    <a:lnTo>
                      <a:pt x="92" y="115"/>
                    </a:lnTo>
                    <a:lnTo>
                      <a:pt x="92" y="38"/>
                    </a:lnTo>
                    <a:lnTo>
                      <a:pt x="70" y="87"/>
                    </a:lnTo>
                    <a:lnTo>
                      <a:pt x="49" y="87"/>
                    </a:lnTo>
                    <a:lnTo>
                      <a:pt x="28" y="38"/>
                    </a:lnTo>
                    <a:lnTo>
                      <a:pt x="28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6"/>
                    </a:lnTo>
                    <a:lnTo>
                      <a:pt x="85" y="0"/>
                    </a:lnTo>
                    <a:lnTo>
                      <a:pt x="120" y="0"/>
                    </a:lnTo>
                    <a:lnTo>
                      <a:pt x="120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Freeform 329"/>
              <p:cNvSpPr>
                <a:spLocks/>
              </p:cNvSpPr>
              <p:nvPr userDrawn="1"/>
            </p:nvSpPr>
            <p:spPr bwMode="auto">
              <a:xfrm>
                <a:off x="311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82 w 82"/>
                  <a:gd name="T7" fmla="*/ 0 h 115"/>
                  <a:gd name="T8" fmla="*/ 82 w 82"/>
                  <a:gd name="T9" fmla="*/ 21 h 115"/>
                  <a:gd name="T10" fmla="*/ 30 w 82"/>
                  <a:gd name="T11" fmla="*/ 21 h 115"/>
                  <a:gd name="T12" fmla="*/ 30 w 82"/>
                  <a:gd name="T13" fmla="*/ 42 h 115"/>
                  <a:gd name="T14" fmla="*/ 80 w 82"/>
                  <a:gd name="T15" fmla="*/ 42 h 115"/>
                  <a:gd name="T16" fmla="*/ 80 w 82"/>
                  <a:gd name="T17" fmla="*/ 64 h 115"/>
                  <a:gd name="T18" fmla="*/ 30 w 82"/>
                  <a:gd name="T19" fmla="*/ 64 h 115"/>
                  <a:gd name="T20" fmla="*/ 30 w 82"/>
                  <a:gd name="T21" fmla="*/ 92 h 115"/>
                  <a:gd name="T22" fmla="*/ 82 w 82"/>
                  <a:gd name="T23" fmla="*/ 92 h 115"/>
                  <a:gd name="T24" fmla="*/ 82 w 82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1"/>
                    </a:lnTo>
                    <a:lnTo>
                      <a:pt x="30" y="21"/>
                    </a:lnTo>
                    <a:lnTo>
                      <a:pt x="30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0" y="64"/>
                    </a:lnTo>
                    <a:lnTo>
                      <a:pt x="30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330"/>
              <p:cNvSpPr>
                <a:spLocks noEditPoints="1"/>
              </p:cNvSpPr>
              <p:nvPr userDrawn="1"/>
            </p:nvSpPr>
            <p:spPr bwMode="auto">
              <a:xfrm>
                <a:off x="42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702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331"/>
              <p:cNvSpPr>
                <a:spLocks/>
              </p:cNvSpPr>
              <p:nvPr userDrawn="1"/>
            </p:nvSpPr>
            <p:spPr bwMode="auto">
              <a:xfrm>
                <a:off x="620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28 w 83"/>
                  <a:gd name="T11" fmla="*/ 21 h 115"/>
                  <a:gd name="T12" fmla="*/ 28 w 83"/>
                  <a:gd name="T13" fmla="*/ 42 h 115"/>
                  <a:gd name="T14" fmla="*/ 78 w 83"/>
                  <a:gd name="T15" fmla="*/ 42 h 115"/>
                  <a:gd name="T16" fmla="*/ 78 w 83"/>
                  <a:gd name="T17" fmla="*/ 64 h 115"/>
                  <a:gd name="T18" fmla="*/ 28 w 83"/>
                  <a:gd name="T19" fmla="*/ 64 h 115"/>
                  <a:gd name="T20" fmla="*/ 28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28" y="21"/>
                    </a:lnTo>
                    <a:lnTo>
                      <a:pt x="28" y="42"/>
                    </a:lnTo>
                    <a:lnTo>
                      <a:pt x="78" y="42"/>
                    </a:lnTo>
                    <a:lnTo>
                      <a:pt x="78" y="64"/>
                    </a:lnTo>
                    <a:lnTo>
                      <a:pt x="28" y="64"/>
                    </a:lnTo>
                    <a:lnTo>
                      <a:pt x="28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332"/>
              <p:cNvSpPr>
                <a:spLocks/>
              </p:cNvSpPr>
              <p:nvPr userDrawn="1"/>
            </p:nvSpPr>
            <p:spPr bwMode="auto">
              <a:xfrm>
                <a:off x="736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28 w 82"/>
                  <a:gd name="T7" fmla="*/ 0 h 115"/>
                  <a:gd name="T8" fmla="*/ 28 w 82"/>
                  <a:gd name="T9" fmla="*/ 92 h 115"/>
                  <a:gd name="T10" fmla="*/ 82 w 82"/>
                  <a:gd name="T11" fmla="*/ 92 h 115"/>
                  <a:gd name="T12" fmla="*/ 82 w 82"/>
                  <a:gd name="T13" fmla="*/ 115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333"/>
              <p:cNvSpPr>
                <a:spLocks/>
              </p:cNvSpPr>
              <p:nvPr userDrawn="1"/>
            </p:nvSpPr>
            <p:spPr bwMode="auto">
              <a:xfrm>
                <a:off x="842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31 w 83"/>
                  <a:gd name="T11" fmla="*/ 21 h 115"/>
                  <a:gd name="T12" fmla="*/ 31 w 83"/>
                  <a:gd name="T13" fmla="*/ 42 h 115"/>
                  <a:gd name="T14" fmla="*/ 80 w 83"/>
                  <a:gd name="T15" fmla="*/ 42 h 115"/>
                  <a:gd name="T16" fmla="*/ 80 w 83"/>
                  <a:gd name="T17" fmla="*/ 64 h 115"/>
                  <a:gd name="T18" fmla="*/ 31 w 83"/>
                  <a:gd name="T19" fmla="*/ 64 h 115"/>
                  <a:gd name="T20" fmla="*/ 31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31" y="21"/>
                    </a:lnTo>
                    <a:lnTo>
                      <a:pt x="31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1" y="64"/>
                    </a:lnTo>
                    <a:lnTo>
                      <a:pt x="31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334"/>
              <p:cNvSpPr>
                <a:spLocks/>
              </p:cNvSpPr>
              <p:nvPr userDrawn="1"/>
            </p:nvSpPr>
            <p:spPr bwMode="auto">
              <a:xfrm>
                <a:off x="951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411 w 42"/>
                  <a:gd name="T15" fmla="*/ 372 h 51"/>
                  <a:gd name="T16" fmla="*/ 4295 w 42"/>
                  <a:gd name="T17" fmla="*/ 0 h 51"/>
                  <a:gd name="T18" fmla="*/ 5162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6850 w 42"/>
                  <a:gd name="T29" fmla="*/ 2859 h 51"/>
                  <a:gd name="T30" fmla="*/ 6551 w 42"/>
                  <a:gd name="T31" fmla="*/ 2472 h 51"/>
                  <a:gd name="T32" fmla="*/ 6051 w 42"/>
                  <a:gd name="T33" fmla="*/ 2095 h 51"/>
                  <a:gd name="T34" fmla="*/ 5306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2906 w 42"/>
                  <a:gd name="T41" fmla="*/ 2354 h 51"/>
                  <a:gd name="T42" fmla="*/ 2411 w 42"/>
                  <a:gd name="T43" fmla="*/ 3231 h 51"/>
                  <a:gd name="T44" fmla="*/ 2251 w 42"/>
                  <a:gd name="T45" fmla="*/ 4437 h 51"/>
                  <a:gd name="T46" fmla="*/ 2411 w 42"/>
                  <a:gd name="T47" fmla="*/ 5865 h 51"/>
                  <a:gd name="T48" fmla="*/ 2906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306 w 42"/>
                  <a:gd name="T55" fmla="*/ 7132 h 51"/>
                  <a:gd name="T56" fmla="*/ 6051 w 42"/>
                  <a:gd name="T57" fmla="*/ 6997 h 51"/>
                  <a:gd name="T58" fmla="*/ 6551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551 w 42"/>
                  <a:gd name="T67" fmla="*/ 8563 h 51"/>
                  <a:gd name="T68" fmla="*/ 6051 w 42"/>
                  <a:gd name="T69" fmla="*/ 8707 h 51"/>
                  <a:gd name="T70" fmla="*/ 5162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0" y="33"/>
                      <a:pt x="0" y="29"/>
                      <a:pt x="0" y="25"/>
                    </a:cubicBezTo>
                    <a:cubicBezTo>
                      <a:pt x="0" y="21"/>
                      <a:pt x="0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4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2" y="1"/>
                      <a:pt x="33" y="1"/>
                      <a:pt x="35" y="1"/>
                    </a:cubicBezTo>
                    <a:cubicBezTo>
                      <a:pt x="36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39" y="15"/>
                      <a:pt x="38" y="14"/>
                    </a:cubicBezTo>
                    <a:cubicBezTo>
                      <a:pt x="37" y="13"/>
                      <a:pt x="36" y="13"/>
                      <a:pt x="35" y="12"/>
                    </a:cubicBezTo>
                    <a:cubicBezTo>
                      <a:pt x="34" y="11"/>
                      <a:pt x="32" y="11"/>
                      <a:pt x="31" y="10"/>
                    </a:cubicBezTo>
                    <a:cubicBezTo>
                      <a:pt x="30" y="10"/>
                      <a:pt x="28" y="9"/>
                      <a:pt x="27" y="9"/>
                    </a:cubicBezTo>
                    <a:cubicBezTo>
                      <a:pt x="25" y="9"/>
                      <a:pt x="23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3" y="20"/>
                      <a:pt x="13" y="22"/>
                      <a:pt x="13" y="25"/>
                    </a:cubicBezTo>
                    <a:cubicBezTo>
                      <a:pt x="13" y="28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9" y="39"/>
                      <a:pt x="20" y="40"/>
                      <a:pt x="22" y="40"/>
                    </a:cubicBezTo>
                    <a:cubicBezTo>
                      <a:pt x="23" y="41"/>
                      <a:pt x="25" y="41"/>
                      <a:pt x="27" y="41"/>
                    </a:cubicBezTo>
                    <a:cubicBezTo>
                      <a:pt x="28" y="41"/>
                      <a:pt x="30" y="41"/>
                      <a:pt x="31" y="40"/>
                    </a:cubicBezTo>
                    <a:cubicBezTo>
                      <a:pt x="33" y="40"/>
                      <a:pt x="34" y="39"/>
                      <a:pt x="35" y="39"/>
                    </a:cubicBezTo>
                    <a:cubicBezTo>
                      <a:pt x="36" y="38"/>
                      <a:pt x="37" y="37"/>
                      <a:pt x="38" y="37"/>
                    </a:cubicBezTo>
                    <a:cubicBezTo>
                      <a:pt x="39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39" y="47"/>
                      <a:pt x="38" y="48"/>
                    </a:cubicBezTo>
                    <a:cubicBezTo>
                      <a:pt x="37" y="48"/>
                      <a:pt x="36" y="49"/>
                      <a:pt x="35" y="49"/>
                    </a:cubicBezTo>
                    <a:cubicBezTo>
                      <a:pt x="33" y="50"/>
                      <a:pt x="32" y="50"/>
                      <a:pt x="30" y="50"/>
                    </a:cubicBezTo>
                    <a:cubicBezTo>
                      <a:pt x="29" y="50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335"/>
              <p:cNvSpPr>
                <a:spLocks/>
              </p:cNvSpPr>
              <p:nvPr userDrawn="1"/>
            </p:nvSpPr>
            <p:spPr bwMode="auto">
              <a:xfrm>
                <a:off x="1071" y="3415"/>
                <a:ext cx="102" cy="115"/>
              </a:xfrm>
              <a:custGeom>
                <a:avLst/>
                <a:gdLst>
                  <a:gd name="T0" fmla="*/ 102 w 102"/>
                  <a:gd name="T1" fmla="*/ 21 h 115"/>
                  <a:gd name="T2" fmla="*/ 64 w 102"/>
                  <a:gd name="T3" fmla="*/ 21 h 115"/>
                  <a:gd name="T4" fmla="*/ 64 w 102"/>
                  <a:gd name="T5" fmla="*/ 115 h 115"/>
                  <a:gd name="T6" fmla="*/ 36 w 102"/>
                  <a:gd name="T7" fmla="*/ 115 h 115"/>
                  <a:gd name="T8" fmla="*/ 36 w 102"/>
                  <a:gd name="T9" fmla="*/ 21 h 115"/>
                  <a:gd name="T10" fmla="*/ 0 w 102"/>
                  <a:gd name="T11" fmla="*/ 21 h 115"/>
                  <a:gd name="T12" fmla="*/ 0 w 102"/>
                  <a:gd name="T13" fmla="*/ 0 h 115"/>
                  <a:gd name="T14" fmla="*/ 102 w 102"/>
                  <a:gd name="T15" fmla="*/ 0 h 115"/>
                  <a:gd name="T16" fmla="*/ 102 w 102"/>
                  <a:gd name="T17" fmla="*/ 21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2" h="115">
                    <a:moveTo>
                      <a:pt x="102" y="21"/>
                    </a:moveTo>
                    <a:lnTo>
                      <a:pt x="64" y="21"/>
                    </a:lnTo>
                    <a:lnTo>
                      <a:pt x="64" y="115"/>
                    </a:lnTo>
                    <a:lnTo>
                      <a:pt x="36" y="115"/>
                    </a:lnTo>
                    <a:lnTo>
                      <a:pt x="36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2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336"/>
              <p:cNvSpPr>
                <a:spLocks noEditPoints="1"/>
              </p:cNvSpPr>
              <p:nvPr userDrawn="1"/>
            </p:nvSpPr>
            <p:spPr bwMode="auto">
              <a:xfrm>
                <a:off x="119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478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7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337"/>
              <p:cNvSpPr>
                <a:spLocks noEditPoints="1"/>
              </p:cNvSpPr>
              <p:nvPr userDrawn="1"/>
            </p:nvSpPr>
            <p:spPr bwMode="auto">
              <a:xfrm>
                <a:off x="1317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8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8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338"/>
              <p:cNvSpPr>
                <a:spLocks/>
              </p:cNvSpPr>
              <p:nvPr userDrawn="1"/>
            </p:nvSpPr>
            <p:spPr bwMode="auto">
              <a:xfrm>
                <a:off x="1466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339"/>
              <p:cNvSpPr>
                <a:spLocks/>
              </p:cNvSpPr>
              <p:nvPr userDrawn="1"/>
            </p:nvSpPr>
            <p:spPr bwMode="auto">
              <a:xfrm>
                <a:off x="1600" y="3415"/>
                <a:ext cx="66" cy="115"/>
              </a:xfrm>
              <a:custGeom>
                <a:avLst/>
                <a:gdLst>
                  <a:gd name="T0" fmla="*/ 66 w 66"/>
                  <a:gd name="T1" fmla="*/ 115 h 115"/>
                  <a:gd name="T2" fmla="*/ 0 w 66"/>
                  <a:gd name="T3" fmla="*/ 115 h 115"/>
                  <a:gd name="T4" fmla="*/ 0 w 66"/>
                  <a:gd name="T5" fmla="*/ 94 h 115"/>
                  <a:gd name="T6" fmla="*/ 19 w 66"/>
                  <a:gd name="T7" fmla="*/ 94 h 115"/>
                  <a:gd name="T8" fmla="*/ 19 w 66"/>
                  <a:gd name="T9" fmla="*/ 21 h 115"/>
                  <a:gd name="T10" fmla="*/ 0 w 66"/>
                  <a:gd name="T11" fmla="*/ 21 h 115"/>
                  <a:gd name="T12" fmla="*/ 0 w 66"/>
                  <a:gd name="T13" fmla="*/ 0 h 115"/>
                  <a:gd name="T14" fmla="*/ 66 w 66"/>
                  <a:gd name="T15" fmla="*/ 0 h 115"/>
                  <a:gd name="T16" fmla="*/ 66 w 66"/>
                  <a:gd name="T17" fmla="*/ 21 h 115"/>
                  <a:gd name="T18" fmla="*/ 47 w 66"/>
                  <a:gd name="T19" fmla="*/ 21 h 115"/>
                  <a:gd name="T20" fmla="*/ 47 w 66"/>
                  <a:gd name="T21" fmla="*/ 94 h 115"/>
                  <a:gd name="T22" fmla="*/ 66 w 66"/>
                  <a:gd name="T23" fmla="*/ 94 h 115"/>
                  <a:gd name="T24" fmla="*/ 66 w 66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5">
                    <a:moveTo>
                      <a:pt x="66" y="115"/>
                    </a:moveTo>
                    <a:lnTo>
                      <a:pt x="0" y="115"/>
                    </a:lnTo>
                    <a:lnTo>
                      <a:pt x="0" y="94"/>
                    </a:lnTo>
                    <a:lnTo>
                      <a:pt x="19" y="94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4"/>
                    </a:lnTo>
                    <a:lnTo>
                      <a:pt x="66" y="94"/>
                    </a:lnTo>
                    <a:lnTo>
                      <a:pt x="66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Freeform 340"/>
              <p:cNvSpPr>
                <a:spLocks/>
              </p:cNvSpPr>
              <p:nvPr userDrawn="1"/>
            </p:nvSpPr>
            <p:spPr bwMode="auto">
              <a:xfrm>
                <a:off x="1688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051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5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29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Freeform 341"/>
              <p:cNvSpPr>
                <a:spLocks/>
              </p:cNvSpPr>
              <p:nvPr userDrawn="1"/>
            </p:nvSpPr>
            <p:spPr bwMode="auto">
              <a:xfrm>
                <a:off x="1813" y="3412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982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68 w 42"/>
                  <a:gd name="T13" fmla="*/ 6086 h 50"/>
                  <a:gd name="T14" fmla="*/ 1756 w 42"/>
                  <a:gd name="T15" fmla="*/ 6889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7097 h 50"/>
                  <a:gd name="T22" fmla="*/ 4818 w 42"/>
                  <a:gd name="T23" fmla="*/ 6728 h 50"/>
                  <a:gd name="T24" fmla="*/ 4941 w 42"/>
                  <a:gd name="T25" fmla="*/ 6360 h 50"/>
                  <a:gd name="T26" fmla="*/ 4818 w 42"/>
                  <a:gd name="T27" fmla="*/ 5865 h 50"/>
                  <a:gd name="T28" fmla="*/ 4139 w 42"/>
                  <a:gd name="T29" fmla="*/ 5548 h 50"/>
                  <a:gd name="T30" fmla="*/ 3050 w 42"/>
                  <a:gd name="T31" fmla="*/ 5336 h 50"/>
                  <a:gd name="T32" fmla="*/ 2044 w 42"/>
                  <a:gd name="T33" fmla="*/ 4968 h 50"/>
                  <a:gd name="T34" fmla="*/ 523 w 42"/>
                  <a:gd name="T35" fmla="*/ 419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156 h 50"/>
                  <a:gd name="T44" fmla="*/ 6850 w 42"/>
                  <a:gd name="T45" fmla="*/ 524 h 50"/>
                  <a:gd name="T46" fmla="*/ 6850 w 42"/>
                  <a:gd name="T47" fmla="*/ 2579 h 50"/>
                  <a:gd name="T48" fmla="*/ 6706 w 42"/>
                  <a:gd name="T49" fmla="*/ 2579 h 50"/>
                  <a:gd name="T50" fmla="*/ 5306 w 42"/>
                  <a:gd name="T51" fmla="*/ 1893 h 50"/>
                  <a:gd name="T52" fmla="*/ 3918 w 42"/>
                  <a:gd name="T53" fmla="*/ 1548 h 50"/>
                  <a:gd name="T54" fmla="*/ 3434 w 42"/>
                  <a:gd name="T55" fmla="*/ 1548 h 50"/>
                  <a:gd name="T56" fmla="*/ 2906 w 42"/>
                  <a:gd name="T57" fmla="*/ 1777 h 50"/>
                  <a:gd name="T58" fmla="*/ 2411 w 42"/>
                  <a:gd name="T59" fmla="*/ 2048 h 50"/>
                  <a:gd name="T60" fmla="*/ 2411 w 42"/>
                  <a:gd name="T61" fmla="*/ 2417 h 50"/>
                  <a:gd name="T62" fmla="*/ 2567 w 42"/>
                  <a:gd name="T63" fmla="*/ 2919 h 50"/>
                  <a:gd name="T64" fmla="*/ 3639 w 42"/>
                  <a:gd name="T65" fmla="*/ 3285 h 50"/>
                  <a:gd name="T66" fmla="*/ 4439 w 42"/>
                  <a:gd name="T67" fmla="*/ 3441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9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2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9" y="9"/>
                      <a:pt x="18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4" y="13"/>
                      <a:pt x="14" y="14"/>
                    </a:cubicBezTo>
                    <a:cubicBezTo>
                      <a:pt x="14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1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8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Freeform 342"/>
              <p:cNvSpPr>
                <a:spLocks/>
              </p:cNvSpPr>
              <p:nvPr userDrawn="1"/>
            </p:nvSpPr>
            <p:spPr bwMode="auto">
              <a:xfrm>
                <a:off x="1421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1947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1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343"/>
              <p:cNvSpPr>
                <a:spLocks/>
              </p:cNvSpPr>
              <p:nvPr userDrawn="1"/>
            </p:nvSpPr>
            <p:spPr bwMode="auto">
              <a:xfrm>
                <a:off x="1546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31 w 83"/>
                  <a:gd name="T11" fmla="*/ 24 h 116"/>
                  <a:gd name="T12" fmla="*/ 31 w 83"/>
                  <a:gd name="T13" fmla="*/ 43 h 116"/>
                  <a:gd name="T14" fmla="*/ 80 w 83"/>
                  <a:gd name="T15" fmla="*/ 43 h 116"/>
                  <a:gd name="T16" fmla="*/ 80 w 83"/>
                  <a:gd name="T17" fmla="*/ 66 h 116"/>
                  <a:gd name="T18" fmla="*/ 31 w 83"/>
                  <a:gd name="T19" fmla="*/ 66 h 116"/>
                  <a:gd name="T20" fmla="*/ 31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0" y="43"/>
                    </a:lnTo>
                    <a:lnTo>
                      <a:pt x="80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344"/>
              <p:cNvSpPr>
                <a:spLocks noEditPoints="1"/>
              </p:cNvSpPr>
              <p:nvPr userDrawn="1"/>
            </p:nvSpPr>
            <p:spPr bwMode="auto">
              <a:xfrm>
                <a:off x="1652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88 w 118"/>
                  <a:gd name="T3" fmla="*/ 116 h 116"/>
                  <a:gd name="T4" fmla="*/ 81 w 118"/>
                  <a:gd name="T5" fmla="*/ 92 h 116"/>
                  <a:gd name="T6" fmla="*/ 38 w 118"/>
                  <a:gd name="T7" fmla="*/ 92 h 116"/>
                  <a:gd name="T8" fmla="*/ 29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6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345"/>
              <p:cNvSpPr>
                <a:spLocks/>
              </p:cNvSpPr>
              <p:nvPr userDrawn="1"/>
            </p:nvSpPr>
            <p:spPr bwMode="auto">
              <a:xfrm>
                <a:off x="1794" y="3575"/>
                <a:ext cx="120" cy="116"/>
              </a:xfrm>
              <a:custGeom>
                <a:avLst/>
                <a:gdLst>
                  <a:gd name="T0" fmla="*/ 120 w 120"/>
                  <a:gd name="T1" fmla="*/ 116 h 116"/>
                  <a:gd name="T2" fmla="*/ 92 w 120"/>
                  <a:gd name="T3" fmla="*/ 116 h 116"/>
                  <a:gd name="T4" fmla="*/ 92 w 120"/>
                  <a:gd name="T5" fmla="*/ 38 h 116"/>
                  <a:gd name="T6" fmla="*/ 71 w 120"/>
                  <a:gd name="T7" fmla="*/ 90 h 116"/>
                  <a:gd name="T8" fmla="*/ 50 w 120"/>
                  <a:gd name="T9" fmla="*/ 90 h 116"/>
                  <a:gd name="T10" fmla="*/ 28 w 120"/>
                  <a:gd name="T11" fmla="*/ 38 h 116"/>
                  <a:gd name="T12" fmla="*/ 28 w 120"/>
                  <a:gd name="T13" fmla="*/ 116 h 116"/>
                  <a:gd name="T14" fmla="*/ 0 w 120"/>
                  <a:gd name="T15" fmla="*/ 116 h 116"/>
                  <a:gd name="T16" fmla="*/ 0 w 120"/>
                  <a:gd name="T17" fmla="*/ 0 h 116"/>
                  <a:gd name="T18" fmla="*/ 35 w 120"/>
                  <a:gd name="T19" fmla="*/ 0 h 116"/>
                  <a:gd name="T20" fmla="*/ 61 w 120"/>
                  <a:gd name="T21" fmla="*/ 59 h 116"/>
                  <a:gd name="T22" fmla="*/ 87 w 120"/>
                  <a:gd name="T23" fmla="*/ 0 h 116"/>
                  <a:gd name="T24" fmla="*/ 120 w 120"/>
                  <a:gd name="T25" fmla="*/ 0 h 116"/>
                  <a:gd name="T26" fmla="*/ 120 w 120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6">
                    <a:moveTo>
                      <a:pt x="120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120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Freeform 346"/>
              <p:cNvSpPr>
                <a:spLocks/>
              </p:cNvSpPr>
              <p:nvPr userDrawn="1"/>
            </p:nvSpPr>
            <p:spPr bwMode="auto">
              <a:xfrm>
                <a:off x="1950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31 w 83"/>
                  <a:gd name="T7" fmla="*/ 0 h 116"/>
                  <a:gd name="T8" fmla="*/ 31 w 83"/>
                  <a:gd name="T9" fmla="*/ 95 h 116"/>
                  <a:gd name="T10" fmla="*/ 83 w 83"/>
                  <a:gd name="T11" fmla="*/ 95 h 116"/>
                  <a:gd name="T12" fmla="*/ 83 w 83"/>
                  <a:gd name="T13" fmla="*/ 116 h 1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Freeform 347"/>
              <p:cNvSpPr>
                <a:spLocks/>
              </p:cNvSpPr>
              <p:nvPr userDrawn="1"/>
            </p:nvSpPr>
            <p:spPr bwMode="auto">
              <a:xfrm>
                <a:off x="2058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Freeform 348"/>
              <p:cNvSpPr>
                <a:spLocks/>
              </p:cNvSpPr>
              <p:nvPr userDrawn="1"/>
            </p:nvSpPr>
            <p:spPr bwMode="auto">
              <a:xfrm>
                <a:off x="2167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251 w 42"/>
                  <a:gd name="T61" fmla="*/ 2261 h 50"/>
                  <a:gd name="T62" fmla="*/ 2567 w 42"/>
                  <a:gd name="T63" fmla="*/ 2785 h 50"/>
                  <a:gd name="T64" fmla="*/ 3434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0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349"/>
              <p:cNvSpPr>
                <a:spLocks/>
              </p:cNvSpPr>
              <p:nvPr userDrawn="1"/>
            </p:nvSpPr>
            <p:spPr bwMode="auto">
              <a:xfrm>
                <a:off x="2290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350"/>
              <p:cNvSpPr>
                <a:spLocks/>
              </p:cNvSpPr>
              <p:nvPr userDrawn="1"/>
            </p:nvSpPr>
            <p:spPr bwMode="auto">
              <a:xfrm>
                <a:off x="2472" y="3573"/>
                <a:ext cx="99" cy="120"/>
              </a:xfrm>
              <a:custGeom>
                <a:avLst/>
                <a:gdLst>
                  <a:gd name="T0" fmla="*/ 4139 w 42"/>
                  <a:gd name="T1" fmla="*/ 8647 h 51"/>
                  <a:gd name="T2" fmla="*/ 2411 w 42"/>
                  <a:gd name="T3" fmla="*/ 8311 h 51"/>
                  <a:gd name="T4" fmla="*/ 1233 w 42"/>
                  <a:gd name="T5" fmla="*/ 7635 h 51"/>
                  <a:gd name="T6" fmla="*/ 156 w 42"/>
                  <a:gd name="T7" fmla="*/ 6278 h 51"/>
                  <a:gd name="T8" fmla="*/ 0 w 42"/>
                  <a:gd name="T9" fmla="*/ 4419 h 51"/>
                  <a:gd name="T10" fmla="*/ 156 w 42"/>
                  <a:gd name="T11" fmla="*/ 2513 h 51"/>
                  <a:gd name="T12" fmla="*/ 1023 w 42"/>
                  <a:gd name="T13" fmla="*/ 1158 h 51"/>
                  <a:gd name="T14" fmla="*/ 2411 w 42"/>
                  <a:gd name="T15" fmla="*/ 365 h 51"/>
                  <a:gd name="T16" fmla="*/ 4139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6850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439 w 42"/>
                  <a:gd name="T37" fmla="*/ 1722 h 51"/>
                  <a:gd name="T38" fmla="*/ 3639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2906 w 42"/>
                  <a:gd name="T49" fmla="*/ 6412 h 51"/>
                  <a:gd name="T50" fmla="*/ 3800 w 42"/>
                  <a:gd name="T51" fmla="*/ 6932 h 51"/>
                  <a:gd name="T52" fmla="*/ 4439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6850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162 w 42"/>
                  <a:gd name="T71" fmla="*/ 8647 h 51"/>
                  <a:gd name="T72" fmla="*/ 4139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4" y="51"/>
                    </a:moveTo>
                    <a:cubicBezTo>
                      <a:pt x="21" y="51"/>
                      <a:pt x="17" y="50"/>
                      <a:pt x="14" y="49"/>
                    </a:cubicBezTo>
                    <a:cubicBezTo>
                      <a:pt x="11" y="48"/>
                      <a:pt x="9" y="47"/>
                      <a:pt x="7" y="45"/>
                    </a:cubicBezTo>
                    <a:cubicBezTo>
                      <a:pt x="4" y="42"/>
                      <a:pt x="3" y="40"/>
                      <a:pt x="1" y="37"/>
                    </a:cubicBezTo>
                    <a:cubicBezTo>
                      <a:pt x="0" y="34"/>
                      <a:pt x="0" y="30"/>
                      <a:pt x="0" y="26"/>
                    </a:cubicBezTo>
                    <a:cubicBezTo>
                      <a:pt x="0" y="22"/>
                      <a:pt x="0" y="18"/>
                      <a:pt x="1" y="15"/>
                    </a:cubicBezTo>
                    <a:cubicBezTo>
                      <a:pt x="2" y="12"/>
                      <a:pt x="4" y="9"/>
                      <a:pt x="6" y="7"/>
                    </a:cubicBezTo>
                    <a:cubicBezTo>
                      <a:pt x="8" y="5"/>
                      <a:pt x="11" y="3"/>
                      <a:pt x="14" y="2"/>
                    </a:cubicBezTo>
                    <a:cubicBezTo>
                      <a:pt x="17" y="1"/>
                      <a:pt x="21" y="0"/>
                      <a:pt x="24" y="0"/>
                    </a:cubicBezTo>
                    <a:cubicBezTo>
                      <a:pt x="26" y="0"/>
                      <a:pt x="28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7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2" y="11"/>
                      <a:pt x="31" y="11"/>
                    </a:cubicBezTo>
                    <a:cubicBezTo>
                      <a:pt x="29" y="10"/>
                      <a:pt x="28" y="10"/>
                      <a:pt x="26" y="10"/>
                    </a:cubicBezTo>
                    <a:cubicBezTo>
                      <a:pt x="25" y="10"/>
                      <a:pt x="23" y="10"/>
                      <a:pt x="21" y="11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20" y="40"/>
                      <a:pt x="22" y="41"/>
                    </a:cubicBezTo>
                    <a:cubicBezTo>
                      <a:pt x="23" y="41"/>
                      <a:pt x="25" y="42"/>
                      <a:pt x="26" y="42"/>
                    </a:cubicBezTo>
                    <a:cubicBezTo>
                      <a:pt x="28" y="42"/>
                      <a:pt x="29" y="41"/>
                      <a:pt x="31" y="41"/>
                    </a:cubicBezTo>
                    <a:cubicBezTo>
                      <a:pt x="32" y="40"/>
                      <a:pt x="34" y="40"/>
                      <a:pt x="35" y="39"/>
                    </a:cubicBezTo>
                    <a:cubicBezTo>
                      <a:pt x="36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0" y="47"/>
                      <a:pt x="39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0" y="51"/>
                    </a:cubicBezTo>
                    <a:cubicBezTo>
                      <a:pt x="29" y="51"/>
                      <a:pt x="27" y="51"/>
                      <a:pt x="24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351"/>
              <p:cNvSpPr>
                <a:spLocks noEditPoints="1"/>
              </p:cNvSpPr>
              <p:nvPr userDrawn="1"/>
            </p:nvSpPr>
            <p:spPr bwMode="auto">
              <a:xfrm>
                <a:off x="2592" y="3573"/>
                <a:ext cx="121" cy="120"/>
              </a:xfrm>
              <a:custGeom>
                <a:avLst/>
                <a:gdLst>
                  <a:gd name="T0" fmla="*/ 9096 w 51"/>
                  <a:gd name="T1" fmla="*/ 4419 h 51"/>
                  <a:gd name="T2" fmla="*/ 7825 w 51"/>
                  <a:gd name="T3" fmla="*/ 7501 h 51"/>
                  <a:gd name="T4" fmla="*/ 4437 w 51"/>
                  <a:gd name="T5" fmla="*/ 8647 h 51"/>
                  <a:gd name="T6" fmla="*/ 1267 w 51"/>
                  <a:gd name="T7" fmla="*/ 7501 h 51"/>
                  <a:gd name="T8" fmla="*/ 0 w 51"/>
                  <a:gd name="T9" fmla="*/ 4419 h 51"/>
                  <a:gd name="T10" fmla="*/ 1267 w 51"/>
                  <a:gd name="T11" fmla="*/ 1158 h 51"/>
                  <a:gd name="T12" fmla="*/ 4437 w 51"/>
                  <a:gd name="T13" fmla="*/ 0 h 51"/>
                  <a:gd name="T14" fmla="*/ 7825 w 51"/>
                  <a:gd name="T15" fmla="*/ 1158 h 51"/>
                  <a:gd name="T16" fmla="*/ 9096 w 51"/>
                  <a:gd name="T17" fmla="*/ 4419 h 51"/>
                  <a:gd name="T18" fmla="*/ 6090 w 51"/>
                  <a:gd name="T19" fmla="*/ 6412 h 51"/>
                  <a:gd name="T20" fmla="*/ 6624 w 51"/>
                  <a:gd name="T21" fmla="*/ 5642 h 51"/>
                  <a:gd name="T22" fmla="*/ 6783 w 51"/>
                  <a:gd name="T23" fmla="*/ 4419 h 51"/>
                  <a:gd name="T24" fmla="*/ 6394 w 51"/>
                  <a:gd name="T25" fmla="*/ 3033 h 51"/>
                  <a:gd name="T26" fmla="*/ 6090 w 51"/>
                  <a:gd name="T27" fmla="*/ 2242 h 51"/>
                  <a:gd name="T28" fmla="*/ 5331 w 51"/>
                  <a:gd name="T29" fmla="*/ 1722 h 51"/>
                  <a:gd name="T30" fmla="*/ 4437 w 51"/>
                  <a:gd name="T31" fmla="*/ 1722 h 51"/>
                  <a:gd name="T32" fmla="*/ 3765 w 51"/>
                  <a:gd name="T33" fmla="*/ 1722 h 51"/>
                  <a:gd name="T34" fmla="*/ 3006 w 51"/>
                  <a:gd name="T35" fmla="*/ 2242 h 51"/>
                  <a:gd name="T36" fmla="*/ 2472 w 51"/>
                  <a:gd name="T37" fmla="*/ 3033 h 51"/>
                  <a:gd name="T38" fmla="*/ 2354 w 51"/>
                  <a:gd name="T39" fmla="*/ 4419 h 51"/>
                  <a:gd name="T40" fmla="*/ 2472 w 51"/>
                  <a:gd name="T41" fmla="*/ 5642 h 51"/>
                  <a:gd name="T42" fmla="*/ 3006 w 51"/>
                  <a:gd name="T43" fmla="*/ 6412 h 51"/>
                  <a:gd name="T44" fmla="*/ 3765 w 51"/>
                  <a:gd name="T45" fmla="*/ 6932 h 51"/>
                  <a:gd name="T46" fmla="*/ 4437 w 51"/>
                  <a:gd name="T47" fmla="*/ 7136 h 51"/>
                  <a:gd name="T48" fmla="*/ 5331 w 51"/>
                  <a:gd name="T49" fmla="*/ 6932 h 51"/>
                  <a:gd name="T50" fmla="*/ 6090 w 51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1" h="51">
                    <a:moveTo>
                      <a:pt x="51" y="26"/>
                    </a:moveTo>
                    <a:cubicBezTo>
                      <a:pt x="51" y="33"/>
                      <a:pt x="48" y="40"/>
                      <a:pt x="44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3" y="40"/>
                      <a:pt x="0" y="33"/>
                      <a:pt x="0" y="26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6"/>
                    </a:cubicBezTo>
                    <a:close/>
                    <a:moveTo>
                      <a:pt x="34" y="38"/>
                    </a:moveTo>
                    <a:cubicBezTo>
                      <a:pt x="35" y="37"/>
                      <a:pt x="36" y="35"/>
                      <a:pt x="37" y="33"/>
                    </a:cubicBezTo>
                    <a:cubicBezTo>
                      <a:pt x="37" y="31"/>
                      <a:pt x="38" y="28"/>
                      <a:pt x="38" y="26"/>
                    </a:cubicBezTo>
                    <a:cubicBezTo>
                      <a:pt x="38" y="23"/>
                      <a:pt x="37" y="20"/>
                      <a:pt x="36" y="18"/>
                    </a:cubicBezTo>
                    <a:cubicBezTo>
                      <a:pt x="36" y="16"/>
                      <a:pt x="35" y="15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9" y="10"/>
                      <a:pt x="27" y="10"/>
                      <a:pt x="25" y="10"/>
                    </a:cubicBezTo>
                    <a:cubicBezTo>
                      <a:pt x="24" y="10"/>
                      <a:pt x="22" y="10"/>
                      <a:pt x="21" y="10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2"/>
                      <a:pt x="24" y="42"/>
                      <a:pt x="25" y="42"/>
                    </a:cubicBezTo>
                    <a:cubicBezTo>
                      <a:pt x="27" y="42"/>
                      <a:pt x="29" y="42"/>
                      <a:pt x="30" y="41"/>
                    </a:cubicBezTo>
                    <a:cubicBezTo>
                      <a:pt x="32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352"/>
              <p:cNvSpPr>
                <a:spLocks/>
              </p:cNvSpPr>
              <p:nvPr userDrawn="1"/>
            </p:nvSpPr>
            <p:spPr bwMode="auto">
              <a:xfrm>
                <a:off x="2741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9 w 121"/>
                  <a:gd name="T11" fmla="*/ 38 h 116"/>
                  <a:gd name="T12" fmla="*/ 29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6 w 121"/>
                  <a:gd name="T19" fmla="*/ 0 h 116"/>
                  <a:gd name="T20" fmla="*/ 62 w 121"/>
                  <a:gd name="T21" fmla="*/ 59 h 116"/>
                  <a:gd name="T22" fmla="*/ 88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9" y="38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62" y="59"/>
                    </a:lnTo>
                    <a:lnTo>
                      <a:pt x="88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353"/>
              <p:cNvSpPr>
                <a:spLocks/>
              </p:cNvSpPr>
              <p:nvPr userDrawn="1"/>
            </p:nvSpPr>
            <p:spPr bwMode="auto">
              <a:xfrm>
                <a:off x="2897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8 w 121"/>
                  <a:gd name="T11" fmla="*/ 38 h 116"/>
                  <a:gd name="T12" fmla="*/ 28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5 w 121"/>
                  <a:gd name="T19" fmla="*/ 0 h 116"/>
                  <a:gd name="T20" fmla="*/ 61 w 121"/>
                  <a:gd name="T21" fmla="*/ 59 h 116"/>
                  <a:gd name="T22" fmla="*/ 87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Freeform 354"/>
              <p:cNvSpPr>
                <a:spLocks/>
              </p:cNvSpPr>
              <p:nvPr userDrawn="1"/>
            </p:nvSpPr>
            <p:spPr bwMode="auto">
              <a:xfrm>
                <a:off x="3053" y="3575"/>
                <a:ext cx="102" cy="118"/>
              </a:xfrm>
              <a:custGeom>
                <a:avLst/>
                <a:gdLst>
                  <a:gd name="T0" fmla="*/ 7664 w 43"/>
                  <a:gd name="T1" fmla="*/ 5336 h 50"/>
                  <a:gd name="T2" fmla="*/ 6741 w 43"/>
                  <a:gd name="T3" fmla="*/ 7753 h 50"/>
                  <a:gd name="T4" fmla="*/ 3765 w 43"/>
                  <a:gd name="T5" fmla="*/ 8621 h 50"/>
                  <a:gd name="T6" fmla="*/ 882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092 w 43"/>
                  <a:gd name="T13" fmla="*/ 0 h 50"/>
                  <a:gd name="T14" fmla="*/ 2092 w 43"/>
                  <a:gd name="T15" fmla="*/ 5336 h 50"/>
                  <a:gd name="T16" fmla="*/ 2469 w 43"/>
                  <a:gd name="T17" fmla="*/ 6573 h 50"/>
                  <a:gd name="T18" fmla="*/ 3765 w 43"/>
                  <a:gd name="T19" fmla="*/ 7097 h 50"/>
                  <a:gd name="T20" fmla="*/ 4962 w 43"/>
                  <a:gd name="T21" fmla="*/ 6573 h 50"/>
                  <a:gd name="T22" fmla="*/ 5323 w 43"/>
                  <a:gd name="T23" fmla="*/ 5336 h 50"/>
                  <a:gd name="T24" fmla="*/ 5323 w 43"/>
                  <a:gd name="T25" fmla="*/ 0 h 50"/>
                  <a:gd name="T26" fmla="*/ 7664 w 43"/>
                  <a:gd name="T27" fmla="*/ 0 h 50"/>
                  <a:gd name="T28" fmla="*/ 7664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8" y="50"/>
                      <a:pt x="21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4"/>
                      <a:pt x="13" y="37"/>
                      <a:pt x="14" y="38"/>
                    </a:cubicBezTo>
                    <a:cubicBezTo>
                      <a:pt x="16" y="40"/>
                      <a:pt x="18" y="41"/>
                      <a:pt x="21" y="41"/>
                    </a:cubicBezTo>
                    <a:cubicBezTo>
                      <a:pt x="24" y="41"/>
                      <a:pt x="27" y="40"/>
                      <a:pt x="28" y="38"/>
                    </a:cubicBezTo>
                    <a:cubicBezTo>
                      <a:pt x="30" y="37"/>
                      <a:pt x="30" y="34"/>
                      <a:pt x="30" y="3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355"/>
              <p:cNvSpPr>
                <a:spLocks/>
              </p:cNvSpPr>
              <p:nvPr userDrawn="1"/>
            </p:nvSpPr>
            <p:spPr bwMode="auto">
              <a:xfrm>
                <a:off x="3190" y="3575"/>
                <a:ext cx="104" cy="116"/>
              </a:xfrm>
              <a:custGeom>
                <a:avLst/>
                <a:gdLst>
                  <a:gd name="T0" fmla="*/ 104 w 104"/>
                  <a:gd name="T1" fmla="*/ 116 h 116"/>
                  <a:gd name="T2" fmla="*/ 76 w 104"/>
                  <a:gd name="T3" fmla="*/ 116 h 116"/>
                  <a:gd name="T4" fmla="*/ 26 w 104"/>
                  <a:gd name="T5" fmla="*/ 38 h 116"/>
                  <a:gd name="T6" fmla="*/ 26 w 104"/>
                  <a:gd name="T7" fmla="*/ 116 h 116"/>
                  <a:gd name="T8" fmla="*/ 0 w 104"/>
                  <a:gd name="T9" fmla="*/ 116 h 116"/>
                  <a:gd name="T10" fmla="*/ 0 w 104"/>
                  <a:gd name="T11" fmla="*/ 0 h 116"/>
                  <a:gd name="T12" fmla="*/ 35 w 104"/>
                  <a:gd name="T13" fmla="*/ 0 h 116"/>
                  <a:gd name="T14" fmla="*/ 76 w 104"/>
                  <a:gd name="T15" fmla="*/ 66 h 116"/>
                  <a:gd name="T16" fmla="*/ 76 w 104"/>
                  <a:gd name="T17" fmla="*/ 0 h 116"/>
                  <a:gd name="T18" fmla="*/ 104 w 104"/>
                  <a:gd name="T19" fmla="*/ 0 h 116"/>
                  <a:gd name="T20" fmla="*/ 104 w 104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6">
                    <a:moveTo>
                      <a:pt x="104" y="116"/>
                    </a:moveTo>
                    <a:lnTo>
                      <a:pt x="76" y="116"/>
                    </a:lnTo>
                    <a:lnTo>
                      <a:pt x="26" y="38"/>
                    </a:lnTo>
                    <a:lnTo>
                      <a:pt x="26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6" y="66"/>
                    </a:lnTo>
                    <a:lnTo>
                      <a:pt x="76" y="0"/>
                    </a:lnTo>
                    <a:lnTo>
                      <a:pt x="104" y="0"/>
                    </a:lnTo>
                    <a:lnTo>
                      <a:pt x="104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356"/>
              <p:cNvSpPr>
                <a:spLocks/>
              </p:cNvSpPr>
              <p:nvPr userDrawn="1"/>
            </p:nvSpPr>
            <p:spPr bwMode="auto">
              <a:xfrm>
                <a:off x="3325" y="3575"/>
                <a:ext cx="66" cy="116"/>
              </a:xfrm>
              <a:custGeom>
                <a:avLst/>
                <a:gdLst>
                  <a:gd name="T0" fmla="*/ 66 w 66"/>
                  <a:gd name="T1" fmla="*/ 116 h 116"/>
                  <a:gd name="T2" fmla="*/ 0 w 66"/>
                  <a:gd name="T3" fmla="*/ 116 h 116"/>
                  <a:gd name="T4" fmla="*/ 0 w 66"/>
                  <a:gd name="T5" fmla="*/ 95 h 116"/>
                  <a:gd name="T6" fmla="*/ 19 w 66"/>
                  <a:gd name="T7" fmla="*/ 95 h 116"/>
                  <a:gd name="T8" fmla="*/ 19 w 66"/>
                  <a:gd name="T9" fmla="*/ 21 h 116"/>
                  <a:gd name="T10" fmla="*/ 0 w 66"/>
                  <a:gd name="T11" fmla="*/ 21 h 116"/>
                  <a:gd name="T12" fmla="*/ 0 w 66"/>
                  <a:gd name="T13" fmla="*/ 0 h 116"/>
                  <a:gd name="T14" fmla="*/ 66 w 66"/>
                  <a:gd name="T15" fmla="*/ 0 h 116"/>
                  <a:gd name="T16" fmla="*/ 66 w 66"/>
                  <a:gd name="T17" fmla="*/ 21 h 116"/>
                  <a:gd name="T18" fmla="*/ 47 w 66"/>
                  <a:gd name="T19" fmla="*/ 21 h 116"/>
                  <a:gd name="T20" fmla="*/ 47 w 66"/>
                  <a:gd name="T21" fmla="*/ 95 h 116"/>
                  <a:gd name="T22" fmla="*/ 66 w 66"/>
                  <a:gd name="T23" fmla="*/ 95 h 116"/>
                  <a:gd name="T24" fmla="*/ 66 w 66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6">
                    <a:moveTo>
                      <a:pt x="66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5"/>
                    </a:lnTo>
                    <a:lnTo>
                      <a:pt x="66" y="95"/>
                    </a:lnTo>
                    <a:lnTo>
                      <a:pt x="6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357"/>
              <p:cNvSpPr>
                <a:spLocks/>
              </p:cNvSpPr>
              <p:nvPr userDrawn="1"/>
            </p:nvSpPr>
            <p:spPr bwMode="auto">
              <a:xfrm>
                <a:off x="3412" y="3573"/>
                <a:ext cx="99" cy="120"/>
              </a:xfrm>
              <a:custGeom>
                <a:avLst/>
                <a:gdLst>
                  <a:gd name="T0" fmla="*/ 4295 w 42"/>
                  <a:gd name="T1" fmla="*/ 8647 h 51"/>
                  <a:gd name="T2" fmla="*/ 2567 w 42"/>
                  <a:gd name="T3" fmla="*/ 8311 h 51"/>
                  <a:gd name="T4" fmla="*/ 1233 w 42"/>
                  <a:gd name="T5" fmla="*/ 7635 h 51"/>
                  <a:gd name="T6" fmla="*/ 368 w 42"/>
                  <a:gd name="T7" fmla="*/ 6278 h 51"/>
                  <a:gd name="T8" fmla="*/ 0 w 42"/>
                  <a:gd name="T9" fmla="*/ 4419 h 51"/>
                  <a:gd name="T10" fmla="*/ 368 w 42"/>
                  <a:gd name="T11" fmla="*/ 2513 h 51"/>
                  <a:gd name="T12" fmla="*/ 1233 w 42"/>
                  <a:gd name="T13" fmla="*/ 1158 h 51"/>
                  <a:gd name="T14" fmla="*/ 2567 w 42"/>
                  <a:gd name="T15" fmla="*/ 365 h 51"/>
                  <a:gd name="T16" fmla="*/ 4295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7074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662 w 42"/>
                  <a:gd name="T37" fmla="*/ 1722 h 51"/>
                  <a:gd name="T38" fmla="*/ 3800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3050 w 42"/>
                  <a:gd name="T49" fmla="*/ 6412 h 51"/>
                  <a:gd name="T50" fmla="*/ 3800 w 42"/>
                  <a:gd name="T51" fmla="*/ 6932 h 51"/>
                  <a:gd name="T52" fmla="*/ 4662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7074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306 w 42"/>
                  <a:gd name="T71" fmla="*/ 8647 h 51"/>
                  <a:gd name="T72" fmla="*/ 4295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3" y="11"/>
                      <a:pt x="31" y="11"/>
                    </a:cubicBezTo>
                    <a:cubicBezTo>
                      <a:pt x="30" y="10"/>
                      <a:pt x="28" y="10"/>
                      <a:pt x="27" y="10"/>
                    </a:cubicBezTo>
                    <a:cubicBezTo>
                      <a:pt x="25" y="10"/>
                      <a:pt x="23" y="10"/>
                      <a:pt x="22" y="11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8" y="38"/>
                    </a:cubicBezTo>
                    <a:cubicBezTo>
                      <a:pt x="19" y="39"/>
                      <a:pt x="20" y="40"/>
                      <a:pt x="22" y="41"/>
                    </a:cubicBezTo>
                    <a:cubicBezTo>
                      <a:pt x="24" y="41"/>
                      <a:pt x="25" y="42"/>
                      <a:pt x="27" y="42"/>
                    </a:cubicBezTo>
                    <a:cubicBezTo>
                      <a:pt x="28" y="42"/>
                      <a:pt x="30" y="41"/>
                      <a:pt x="31" y="41"/>
                    </a:cubicBezTo>
                    <a:cubicBezTo>
                      <a:pt x="33" y="40"/>
                      <a:pt x="34" y="40"/>
                      <a:pt x="35" y="39"/>
                    </a:cubicBezTo>
                    <a:cubicBezTo>
                      <a:pt x="37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1" y="51"/>
                    </a:cubicBezTo>
                    <a:cubicBezTo>
                      <a:pt x="29" y="51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Freeform 358"/>
              <p:cNvSpPr>
                <a:spLocks noEditPoints="1"/>
              </p:cNvSpPr>
              <p:nvPr userDrawn="1"/>
            </p:nvSpPr>
            <p:spPr bwMode="auto">
              <a:xfrm>
                <a:off x="3530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90 w 118"/>
                  <a:gd name="T3" fmla="*/ 116 h 116"/>
                  <a:gd name="T4" fmla="*/ 80 w 118"/>
                  <a:gd name="T5" fmla="*/ 92 h 116"/>
                  <a:gd name="T6" fmla="*/ 38 w 118"/>
                  <a:gd name="T7" fmla="*/ 92 h 116"/>
                  <a:gd name="T8" fmla="*/ 31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8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90" y="116"/>
                    </a:lnTo>
                    <a:lnTo>
                      <a:pt x="80" y="92"/>
                    </a:lnTo>
                    <a:lnTo>
                      <a:pt x="38" y="92"/>
                    </a:lnTo>
                    <a:lnTo>
                      <a:pt x="31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8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Freeform 359"/>
              <p:cNvSpPr>
                <a:spLocks/>
              </p:cNvSpPr>
              <p:nvPr userDrawn="1"/>
            </p:nvSpPr>
            <p:spPr bwMode="auto">
              <a:xfrm>
                <a:off x="3651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Freeform 360"/>
              <p:cNvSpPr>
                <a:spLocks/>
              </p:cNvSpPr>
              <p:nvPr userDrawn="1"/>
            </p:nvSpPr>
            <p:spPr bwMode="auto">
              <a:xfrm>
                <a:off x="3773" y="3575"/>
                <a:ext cx="69" cy="116"/>
              </a:xfrm>
              <a:custGeom>
                <a:avLst/>
                <a:gdLst>
                  <a:gd name="T0" fmla="*/ 69 w 69"/>
                  <a:gd name="T1" fmla="*/ 116 h 116"/>
                  <a:gd name="T2" fmla="*/ 0 w 69"/>
                  <a:gd name="T3" fmla="*/ 116 h 116"/>
                  <a:gd name="T4" fmla="*/ 0 w 69"/>
                  <a:gd name="T5" fmla="*/ 95 h 116"/>
                  <a:gd name="T6" fmla="*/ 19 w 69"/>
                  <a:gd name="T7" fmla="*/ 95 h 116"/>
                  <a:gd name="T8" fmla="*/ 19 w 69"/>
                  <a:gd name="T9" fmla="*/ 21 h 116"/>
                  <a:gd name="T10" fmla="*/ 0 w 69"/>
                  <a:gd name="T11" fmla="*/ 21 h 116"/>
                  <a:gd name="T12" fmla="*/ 0 w 69"/>
                  <a:gd name="T13" fmla="*/ 0 h 116"/>
                  <a:gd name="T14" fmla="*/ 69 w 69"/>
                  <a:gd name="T15" fmla="*/ 0 h 116"/>
                  <a:gd name="T16" fmla="*/ 69 w 69"/>
                  <a:gd name="T17" fmla="*/ 21 h 116"/>
                  <a:gd name="T18" fmla="*/ 50 w 69"/>
                  <a:gd name="T19" fmla="*/ 21 h 116"/>
                  <a:gd name="T20" fmla="*/ 50 w 69"/>
                  <a:gd name="T21" fmla="*/ 95 h 116"/>
                  <a:gd name="T22" fmla="*/ 69 w 69"/>
                  <a:gd name="T23" fmla="*/ 95 h 116"/>
                  <a:gd name="T24" fmla="*/ 69 w 69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9" h="116">
                    <a:moveTo>
                      <a:pt x="69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21"/>
                    </a:lnTo>
                    <a:lnTo>
                      <a:pt x="50" y="21"/>
                    </a:lnTo>
                    <a:lnTo>
                      <a:pt x="50" y="95"/>
                    </a:lnTo>
                    <a:lnTo>
                      <a:pt x="69" y="95"/>
                    </a:lnTo>
                    <a:lnTo>
                      <a:pt x="69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361"/>
              <p:cNvSpPr>
                <a:spLocks noEditPoints="1"/>
              </p:cNvSpPr>
              <p:nvPr userDrawn="1"/>
            </p:nvSpPr>
            <p:spPr bwMode="auto">
              <a:xfrm>
                <a:off x="3863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024 w 50"/>
                  <a:gd name="T7" fmla="*/ 7501 h 51"/>
                  <a:gd name="T8" fmla="*/ 0 w 50"/>
                  <a:gd name="T9" fmla="*/ 4419 h 51"/>
                  <a:gd name="T10" fmla="*/ 1024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785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785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4968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6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6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4" y="37"/>
                      <a:pt x="35" y="35"/>
                      <a:pt x="36" y="33"/>
                    </a:cubicBezTo>
                    <a:cubicBezTo>
                      <a:pt x="36" y="31"/>
                      <a:pt x="37" y="28"/>
                      <a:pt x="37" y="26"/>
                    </a:cubicBezTo>
                    <a:cubicBezTo>
                      <a:pt x="37" y="23"/>
                      <a:pt x="36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6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5" y="14"/>
                      <a:pt x="14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4" y="35"/>
                      <a:pt x="15" y="37"/>
                      <a:pt x="16" y="38"/>
                    </a:cubicBezTo>
                    <a:cubicBezTo>
                      <a:pt x="17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6" y="42"/>
                      <a:pt x="28" y="42"/>
                      <a:pt x="29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362"/>
              <p:cNvSpPr>
                <a:spLocks/>
              </p:cNvSpPr>
              <p:nvPr userDrawn="1"/>
            </p:nvSpPr>
            <p:spPr bwMode="auto">
              <a:xfrm>
                <a:off x="4010" y="3575"/>
                <a:ext cx="106" cy="116"/>
              </a:xfrm>
              <a:custGeom>
                <a:avLst/>
                <a:gdLst>
                  <a:gd name="T0" fmla="*/ 106 w 106"/>
                  <a:gd name="T1" fmla="*/ 116 h 116"/>
                  <a:gd name="T2" fmla="*/ 75 w 106"/>
                  <a:gd name="T3" fmla="*/ 116 h 116"/>
                  <a:gd name="T4" fmla="*/ 28 w 106"/>
                  <a:gd name="T5" fmla="*/ 38 h 116"/>
                  <a:gd name="T6" fmla="*/ 28 w 106"/>
                  <a:gd name="T7" fmla="*/ 116 h 116"/>
                  <a:gd name="T8" fmla="*/ 0 w 106"/>
                  <a:gd name="T9" fmla="*/ 116 h 116"/>
                  <a:gd name="T10" fmla="*/ 0 w 106"/>
                  <a:gd name="T11" fmla="*/ 0 h 116"/>
                  <a:gd name="T12" fmla="*/ 35 w 106"/>
                  <a:gd name="T13" fmla="*/ 0 h 116"/>
                  <a:gd name="T14" fmla="*/ 78 w 106"/>
                  <a:gd name="T15" fmla="*/ 66 h 116"/>
                  <a:gd name="T16" fmla="*/ 78 w 106"/>
                  <a:gd name="T17" fmla="*/ 0 h 116"/>
                  <a:gd name="T18" fmla="*/ 106 w 106"/>
                  <a:gd name="T19" fmla="*/ 0 h 116"/>
                  <a:gd name="T20" fmla="*/ 106 w 106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6" h="116">
                    <a:moveTo>
                      <a:pt x="106" y="116"/>
                    </a:moveTo>
                    <a:lnTo>
                      <a:pt x="75" y="116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6" y="0"/>
                    </a:lnTo>
                    <a:lnTo>
                      <a:pt x="10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363"/>
              <p:cNvSpPr>
                <a:spLocks/>
              </p:cNvSpPr>
              <p:nvPr userDrawn="1"/>
            </p:nvSpPr>
            <p:spPr bwMode="auto">
              <a:xfrm>
                <a:off x="4147" y="3575"/>
                <a:ext cx="96" cy="118"/>
              </a:xfrm>
              <a:custGeom>
                <a:avLst/>
                <a:gdLst>
                  <a:gd name="T0" fmla="*/ 6764 w 41"/>
                  <a:gd name="T1" fmla="*/ 5865 h 50"/>
                  <a:gd name="T2" fmla="*/ 5779 w 41"/>
                  <a:gd name="T3" fmla="*/ 7753 h 50"/>
                  <a:gd name="T4" fmla="*/ 3093 w 41"/>
                  <a:gd name="T5" fmla="*/ 8621 h 50"/>
                  <a:gd name="T6" fmla="*/ 1321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5 w 41"/>
                  <a:gd name="T13" fmla="*/ 5865 h 50"/>
                  <a:gd name="T14" fmla="*/ 1618 w 41"/>
                  <a:gd name="T15" fmla="*/ 6728 h 50"/>
                  <a:gd name="T16" fmla="*/ 3093 w 41"/>
                  <a:gd name="T17" fmla="*/ 7097 h 50"/>
                  <a:gd name="T18" fmla="*/ 3674 w 41"/>
                  <a:gd name="T19" fmla="*/ 7097 h 50"/>
                  <a:gd name="T20" fmla="*/ 4144 w 41"/>
                  <a:gd name="T21" fmla="*/ 6889 h 50"/>
                  <a:gd name="T22" fmla="*/ 4451 w 41"/>
                  <a:gd name="T23" fmla="*/ 6728 h 50"/>
                  <a:gd name="T24" fmla="*/ 4660 w 41"/>
                  <a:gd name="T25" fmla="*/ 6233 h 50"/>
                  <a:gd name="T26" fmla="*/ 4451 w 41"/>
                  <a:gd name="T27" fmla="*/ 5704 h 50"/>
                  <a:gd name="T28" fmla="*/ 3788 w 41"/>
                  <a:gd name="T29" fmla="*/ 5336 h 50"/>
                  <a:gd name="T30" fmla="*/ 2824 w 41"/>
                  <a:gd name="T31" fmla="*/ 5209 h 50"/>
                  <a:gd name="T32" fmla="*/ 1990 w 41"/>
                  <a:gd name="T33" fmla="*/ 4968 h 50"/>
                  <a:gd name="T34" fmla="*/ 478 w 41"/>
                  <a:gd name="T35" fmla="*/ 3944 h 50"/>
                  <a:gd name="T36" fmla="*/ 0 w 41"/>
                  <a:gd name="T37" fmla="*/ 2579 h 50"/>
                  <a:gd name="T38" fmla="*/ 986 w 41"/>
                  <a:gd name="T39" fmla="*/ 656 h 50"/>
                  <a:gd name="T40" fmla="*/ 3674 w 41"/>
                  <a:gd name="T41" fmla="*/ 0 h 50"/>
                  <a:gd name="T42" fmla="*/ 5137 w 41"/>
                  <a:gd name="T43" fmla="*/ 0 h 50"/>
                  <a:gd name="T44" fmla="*/ 6404 w 41"/>
                  <a:gd name="T45" fmla="*/ 524 h 50"/>
                  <a:gd name="T46" fmla="*/ 6404 w 41"/>
                  <a:gd name="T47" fmla="*/ 2417 h 50"/>
                  <a:gd name="T48" fmla="*/ 6249 w 41"/>
                  <a:gd name="T49" fmla="*/ 2417 h 50"/>
                  <a:gd name="T50" fmla="*/ 5137 w 41"/>
                  <a:gd name="T51" fmla="*/ 1777 h 50"/>
                  <a:gd name="T52" fmla="*/ 3674 w 41"/>
                  <a:gd name="T53" fmla="*/ 1392 h 50"/>
                  <a:gd name="T54" fmla="*/ 3093 w 41"/>
                  <a:gd name="T55" fmla="*/ 1548 h 50"/>
                  <a:gd name="T56" fmla="*/ 2620 w 41"/>
                  <a:gd name="T57" fmla="*/ 1548 h 50"/>
                  <a:gd name="T58" fmla="*/ 2309 w 41"/>
                  <a:gd name="T59" fmla="*/ 1893 h 50"/>
                  <a:gd name="T60" fmla="*/ 2105 w 41"/>
                  <a:gd name="T61" fmla="*/ 2261 h 50"/>
                  <a:gd name="T62" fmla="*/ 2309 w 41"/>
                  <a:gd name="T63" fmla="*/ 2785 h 50"/>
                  <a:gd name="T64" fmla="*/ 3311 w 41"/>
                  <a:gd name="T65" fmla="*/ 3075 h 50"/>
                  <a:gd name="T66" fmla="*/ 4144 w 41"/>
                  <a:gd name="T67" fmla="*/ 3285 h 50"/>
                  <a:gd name="T68" fmla="*/ 4929 w 41"/>
                  <a:gd name="T69" fmla="*/ 3653 h 50"/>
                  <a:gd name="T70" fmla="*/ 6404 w 41"/>
                  <a:gd name="T71" fmla="*/ 4467 h 50"/>
                  <a:gd name="T72" fmla="*/ 6764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Freeform 364"/>
              <p:cNvSpPr>
                <a:spLocks/>
              </p:cNvSpPr>
              <p:nvPr userDrawn="1"/>
            </p:nvSpPr>
            <p:spPr bwMode="auto">
              <a:xfrm>
                <a:off x="4662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411 w 42"/>
                  <a:gd name="T61" fmla="*/ 2261 h 50"/>
                  <a:gd name="T62" fmla="*/ 2567 w 42"/>
                  <a:gd name="T63" fmla="*/ 2785 h 50"/>
                  <a:gd name="T64" fmla="*/ 3639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9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2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1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Freeform 365"/>
              <p:cNvSpPr>
                <a:spLocks/>
              </p:cNvSpPr>
              <p:nvPr userDrawn="1"/>
            </p:nvSpPr>
            <p:spPr bwMode="auto">
              <a:xfrm>
                <a:off x="4784" y="3575"/>
                <a:ext cx="85" cy="116"/>
              </a:xfrm>
              <a:custGeom>
                <a:avLst/>
                <a:gdLst>
                  <a:gd name="T0" fmla="*/ 85 w 85"/>
                  <a:gd name="T1" fmla="*/ 116 h 116"/>
                  <a:gd name="T2" fmla="*/ 0 w 85"/>
                  <a:gd name="T3" fmla="*/ 116 h 116"/>
                  <a:gd name="T4" fmla="*/ 0 w 85"/>
                  <a:gd name="T5" fmla="*/ 0 h 116"/>
                  <a:gd name="T6" fmla="*/ 85 w 85"/>
                  <a:gd name="T7" fmla="*/ 0 h 116"/>
                  <a:gd name="T8" fmla="*/ 85 w 85"/>
                  <a:gd name="T9" fmla="*/ 24 h 116"/>
                  <a:gd name="T10" fmla="*/ 31 w 85"/>
                  <a:gd name="T11" fmla="*/ 24 h 116"/>
                  <a:gd name="T12" fmla="*/ 31 w 85"/>
                  <a:gd name="T13" fmla="*/ 43 h 116"/>
                  <a:gd name="T14" fmla="*/ 81 w 85"/>
                  <a:gd name="T15" fmla="*/ 43 h 116"/>
                  <a:gd name="T16" fmla="*/ 81 w 85"/>
                  <a:gd name="T17" fmla="*/ 66 h 116"/>
                  <a:gd name="T18" fmla="*/ 31 w 85"/>
                  <a:gd name="T19" fmla="*/ 66 h 116"/>
                  <a:gd name="T20" fmla="*/ 31 w 85"/>
                  <a:gd name="T21" fmla="*/ 95 h 116"/>
                  <a:gd name="T22" fmla="*/ 85 w 85"/>
                  <a:gd name="T23" fmla="*/ 95 h 116"/>
                  <a:gd name="T24" fmla="*/ 85 w 85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5" h="116">
                    <a:moveTo>
                      <a:pt x="85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1" y="43"/>
                    </a:lnTo>
                    <a:lnTo>
                      <a:pt x="81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5" y="95"/>
                    </a:lnTo>
                    <a:lnTo>
                      <a:pt x="85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Freeform 366"/>
              <p:cNvSpPr>
                <a:spLocks/>
              </p:cNvSpPr>
              <p:nvPr userDrawn="1"/>
            </p:nvSpPr>
            <p:spPr bwMode="auto">
              <a:xfrm>
                <a:off x="4888" y="3573"/>
                <a:ext cx="100" cy="120"/>
              </a:xfrm>
              <a:custGeom>
                <a:avLst/>
                <a:gdLst>
                  <a:gd name="T0" fmla="*/ 4593 w 42"/>
                  <a:gd name="T1" fmla="*/ 8647 h 51"/>
                  <a:gd name="T2" fmla="*/ 2767 w 42"/>
                  <a:gd name="T3" fmla="*/ 8311 h 51"/>
                  <a:gd name="T4" fmla="*/ 1281 w 42"/>
                  <a:gd name="T5" fmla="*/ 7635 h 51"/>
                  <a:gd name="T6" fmla="*/ 390 w 42"/>
                  <a:gd name="T7" fmla="*/ 6278 h 51"/>
                  <a:gd name="T8" fmla="*/ 0 w 42"/>
                  <a:gd name="T9" fmla="*/ 4419 h 51"/>
                  <a:gd name="T10" fmla="*/ 390 w 42"/>
                  <a:gd name="T11" fmla="*/ 2513 h 51"/>
                  <a:gd name="T12" fmla="*/ 1281 w 42"/>
                  <a:gd name="T13" fmla="*/ 1158 h 51"/>
                  <a:gd name="T14" fmla="*/ 2767 w 42"/>
                  <a:gd name="T15" fmla="*/ 365 h 51"/>
                  <a:gd name="T16" fmla="*/ 4593 w 42"/>
                  <a:gd name="T17" fmla="*/ 0 h 51"/>
                  <a:gd name="T18" fmla="*/ 5657 w 42"/>
                  <a:gd name="T19" fmla="*/ 155 h 51"/>
                  <a:gd name="T20" fmla="*/ 6355 w 42"/>
                  <a:gd name="T21" fmla="*/ 365 h 51"/>
                  <a:gd name="T22" fmla="*/ 7098 w 42"/>
                  <a:gd name="T23" fmla="*/ 492 h 51"/>
                  <a:gd name="T24" fmla="*/ 7652 w 42"/>
                  <a:gd name="T25" fmla="*/ 638 h 51"/>
                  <a:gd name="T26" fmla="*/ 7652 w 42"/>
                  <a:gd name="T27" fmla="*/ 2725 h 51"/>
                  <a:gd name="T28" fmla="*/ 7488 w 42"/>
                  <a:gd name="T29" fmla="*/ 2725 h 51"/>
                  <a:gd name="T30" fmla="*/ 7098 w 42"/>
                  <a:gd name="T31" fmla="*/ 2398 h 51"/>
                  <a:gd name="T32" fmla="*/ 6355 w 42"/>
                  <a:gd name="T33" fmla="*/ 2021 h 51"/>
                  <a:gd name="T34" fmla="*/ 5817 w 42"/>
                  <a:gd name="T35" fmla="*/ 1878 h 51"/>
                  <a:gd name="T36" fmla="*/ 4886 w 42"/>
                  <a:gd name="T37" fmla="*/ 1722 h 51"/>
                  <a:gd name="T38" fmla="*/ 3979 w 42"/>
                  <a:gd name="T39" fmla="*/ 1878 h 51"/>
                  <a:gd name="T40" fmla="*/ 3283 w 42"/>
                  <a:gd name="T41" fmla="*/ 2242 h 51"/>
                  <a:gd name="T42" fmla="*/ 2540 w 42"/>
                  <a:gd name="T43" fmla="*/ 3033 h 51"/>
                  <a:gd name="T44" fmla="*/ 2376 w 42"/>
                  <a:gd name="T45" fmla="*/ 4419 h 51"/>
                  <a:gd name="T46" fmla="*/ 2767 w 42"/>
                  <a:gd name="T47" fmla="*/ 5642 h 51"/>
                  <a:gd name="T48" fmla="*/ 3283 w 42"/>
                  <a:gd name="T49" fmla="*/ 6412 h 51"/>
                  <a:gd name="T50" fmla="*/ 3979 w 42"/>
                  <a:gd name="T51" fmla="*/ 6932 h 51"/>
                  <a:gd name="T52" fmla="*/ 4886 w 42"/>
                  <a:gd name="T53" fmla="*/ 7136 h 51"/>
                  <a:gd name="T54" fmla="*/ 5817 w 42"/>
                  <a:gd name="T55" fmla="*/ 6932 h 51"/>
                  <a:gd name="T56" fmla="*/ 6588 w 42"/>
                  <a:gd name="T57" fmla="*/ 6616 h 51"/>
                  <a:gd name="T58" fmla="*/ 7098 w 42"/>
                  <a:gd name="T59" fmla="*/ 6278 h 51"/>
                  <a:gd name="T60" fmla="*/ 7488 w 42"/>
                  <a:gd name="T61" fmla="*/ 5913 h 51"/>
                  <a:gd name="T62" fmla="*/ 7652 w 42"/>
                  <a:gd name="T63" fmla="*/ 5913 h 51"/>
                  <a:gd name="T64" fmla="*/ 7652 w 42"/>
                  <a:gd name="T65" fmla="*/ 8000 h 51"/>
                  <a:gd name="T66" fmla="*/ 7098 w 42"/>
                  <a:gd name="T67" fmla="*/ 8155 h 51"/>
                  <a:gd name="T68" fmla="*/ 6355 w 42"/>
                  <a:gd name="T69" fmla="*/ 8520 h 51"/>
                  <a:gd name="T70" fmla="*/ 5657 w 42"/>
                  <a:gd name="T71" fmla="*/ 8647 h 51"/>
                  <a:gd name="T72" fmla="*/ 4593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1" y="1"/>
                    </a:cubicBezTo>
                    <a:cubicBezTo>
                      <a:pt x="32" y="1"/>
                      <a:pt x="34" y="1"/>
                      <a:pt x="35" y="2"/>
                    </a:cubicBezTo>
                    <a:cubicBezTo>
                      <a:pt x="37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9" y="14"/>
                    </a:cubicBezTo>
                    <a:cubicBezTo>
                      <a:pt x="38" y="14"/>
                      <a:pt x="37" y="13"/>
                      <a:pt x="35" y="12"/>
                    </a:cubicBezTo>
                    <a:cubicBezTo>
                      <a:pt x="34" y="12"/>
                      <a:pt x="33" y="11"/>
                      <a:pt x="32" y="11"/>
                    </a:cubicBezTo>
                    <a:cubicBezTo>
                      <a:pt x="30" y="10"/>
                      <a:pt x="29" y="10"/>
                      <a:pt x="27" y="10"/>
                    </a:cubicBezTo>
                    <a:cubicBezTo>
                      <a:pt x="25" y="10"/>
                      <a:pt x="24" y="10"/>
                      <a:pt x="22" y="11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1"/>
                    </a:cubicBezTo>
                    <a:cubicBezTo>
                      <a:pt x="24" y="41"/>
                      <a:pt x="26" y="42"/>
                      <a:pt x="27" y="42"/>
                    </a:cubicBezTo>
                    <a:cubicBezTo>
                      <a:pt x="29" y="42"/>
                      <a:pt x="30" y="41"/>
                      <a:pt x="32" y="41"/>
                    </a:cubicBezTo>
                    <a:cubicBezTo>
                      <a:pt x="33" y="40"/>
                      <a:pt x="34" y="40"/>
                      <a:pt x="36" y="39"/>
                    </a:cubicBezTo>
                    <a:cubicBezTo>
                      <a:pt x="37" y="38"/>
                      <a:pt x="38" y="38"/>
                      <a:pt x="39" y="37"/>
                    </a:cubicBezTo>
                    <a:cubicBezTo>
                      <a:pt x="40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9" y="48"/>
                    </a:cubicBezTo>
                    <a:cubicBezTo>
                      <a:pt x="38" y="49"/>
                      <a:pt x="37" y="49"/>
                      <a:pt x="35" y="50"/>
                    </a:cubicBezTo>
                    <a:cubicBezTo>
                      <a:pt x="34" y="50"/>
                      <a:pt x="32" y="50"/>
                      <a:pt x="31" y="51"/>
                    </a:cubicBezTo>
                    <a:cubicBezTo>
                      <a:pt x="29" y="51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367"/>
              <p:cNvSpPr>
                <a:spLocks/>
              </p:cNvSpPr>
              <p:nvPr userDrawn="1"/>
            </p:nvSpPr>
            <p:spPr bwMode="auto">
              <a:xfrm>
                <a:off x="5014" y="357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855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336 h 50"/>
                  <a:gd name="T16" fmla="*/ 2499 w 43"/>
                  <a:gd name="T17" fmla="*/ 6573 h 50"/>
                  <a:gd name="T18" fmla="*/ 3718 w 43"/>
                  <a:gd name="T19" fmla="*/ 7097 h 50"/>
                  <a:gd name="T20" fmla="*/ 4716 w 43"/>
                  <a:gd name="T21" fmla="*/ 6573 h 50"/>
                  <a:gd name="T22" fmla="*/ 5207 w 43"/>
                  <a:gd name="T23" fmla="*/ 5336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4"/>
                      <a:pt x="13" y="37"/>
                      <a:pt x="15" y="38"/>
                    </a:cubicBezTo>
                    <a:cubicBezTo>
                      <a:pt x="16" y="40"/>
                      <a:pt x="18" y="41"/>
                      <a:pt x="22" y="41"/>
                    </a:cubicBezTo>
                    <a:cubicBezTo>
                      <a:pt x="25" y="41"/>
                      <a:pt x="27" y="40"/>
                      <a:pt x="28" y="38"/>
                    </a:cubicBezTo>
                    <a:cubicBezTo>
                      <a:pt x="30" y="37"/>
                      <a:pt x="31" y="34"/>
                      <a:pt x="31" y="3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368"/>
              <p:cNvSpPr>
                <a:spLocks noEditPoints="1"/>
              </p:cNvSpPr>
              <p:nvPr userDrawn="1"/>
            </p:nvSpPr>
            <p:spPr bwMode="auto">
              <a:xfrm>
                <a:off x="5146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571 w 47"/>
                  <a:gd name="T3" fmla="*/ 8636 h 49"/>
                  <a:gd name="T4" fmla="*/ 3174 w 47"/>
                  <a:gd name="T5" fmla="*/ 5443 h 49"/>
                  <a:gd name="T6" fmla="*/ 2265 w 47"/>
                  <a:gd name="T7" fmla="*/ 5443 h 49"/>
                  <a:gd name="T8" fmla="*/ 2265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5002 w 47"/>
                  <a:gd name="T17" fmla="*/ 156 h 49"/>
                  <a:gd name="T18" fmla="*/ 5874 w 47"/>
                  <a:gd name="T19" fmla="*/ 533 h 49"/>
                  <a:gd name="T20" fmla="*/ 6743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349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702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265 w 47"/>
                  <a:gd name="T41" fmla="*/ 1562 h 49"/>
                  <a:gd name="T42" fmla="*/ 2265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2" y="49"/>
                      <a:pt x="32" y="49"/>
                      <a:pt x="32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9" y="1"/>
                    </a:cubicBezTo>
                    <a:cubicBezTo>
                      <a:pt x="31" y="1"/>
                      <a:pt x="33" y="2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40" y="20"/>
                      <a:pt x="38" y="23"/>
                    </a:cubicBezTo>
                    <a:cubicBezTo>
                      <a:pt x="36" y="25"/>
                      <a:pt x="34" y="27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369"/>
              <p:cNvSpPr>
                <a:spLocks/>
              </p:cNvSpPr>
              <p:nvPr userDrawn="1"/>
            </p:nvSpPr>
            <p:spPr bwMode="auto">
              <a:xfrm>
                <a:off x="5276" y="3575"/>
                <a:ext cx="82" cy="116"/>
              </a:xfrm>
              <a:custGeom>
                <a:avLst/>
                <a:gdLst>
                  <a:gd name="T0" fmla="*/ 82 w 82"/>
                  <a:gd name="T1" fmla="*/ 116 h 116"/>
                  <a:gd name="T2" fmla="*/ 0 w 82"/>
                  <a:gd name="T3" fmla="*/ 116 h 116"/>
                  <a:gd name="T4" fmla="*/ 0 w 82"/>
                  <a:gd name="T5" fmla="*/ 0 h 116"/>
                  <a:gd name="T6" fmla="*/ 82 w 82"/>
                  <a:gd name="T7" fmla="*/ 0 h 116"/>
                  <a:gd name="T8" fmla="*/ 82 w 82"/>
                  <a:gd name="T9" fmla="*/ 24 h 116"/>
                  <a:gd name="T10" fmla="*/ 28 w 82"/>
                  <a:gd name="T11" fmla="*/ 24 h 116"/>
                  <a:gd name="T12" fmla="*/ 28 w 82"/>
                  <a:gd name="T13" fmla="*/ 43 h 116"/>
                  <a:gd name="T14" fmla="*/ 78 w 82"/>
                  <a:gd name="T15" fmla="*/ 43 h 116"/>
                  <a:gd name="T16" fmla="*/ 78 w 82"/>
                  <a:gd name="T17" fmla="*/ 66 h 116"/>
                  <a:gd name="T18" fmla="*/ 28 w 82"/>
                  <a:gd name="T19" fmla="*/ 66 h 116"/>
                  <a:gd name="T20" fmla="*/ 28 w 82"/>
                  <a:gd name="T21" fmla="*/ 95 h 116"/>
                  <a:gd name="T22" fmla="*/ 82 w 82"/>
                  <a:gd name="T23" fmla="*/ 95 h 116"/>
                  <a:gd name="T24" fmla="*/ 82 w 82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6">
                    <a:moveTo>
                      <a:pt x="82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4"/>
                    </a:lnTo>
                    <a:lnTo>
                      <a:pt x="28" y="24"/>
                    </a:lnTo>
                    <a:lnTo>
                      <a:pt x="28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8" y="66"/>
                    </a:lnTo>
                    <a:lnTo>
                      <a:pt x="28" y="95"/>
                    </a:lnTo>
                    <a:lnTo>
                      <a:pt x="82" y="95"/>
                    </a:lnTo>
                    <a:lnTo>
                      <a:pt x="82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370"/>
              <p:cNvSpPr>
                <a:spLocks/>
              </p:cNvSpPr>
              <p:nvPr userDrawn="1"/>
            </p:nvSpPr>
            <p:spPr bwMode="auto">
              <a:xfrm>
                <a:off x="5439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885 w 41"/>
                  <a:gd name="T23" fmla="*/ 6728 h 50"/>
                  <a:gd name="T24" fmla="*/ 5110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7048 w 41"/>
                  <a:gd name="T45" fmla="*/ 524 h 50"/>
                  <a:gd name="T46" fmla="*/ 7048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598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418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8" y="39"/>
                    </a:cubicBezTo>
                    <a:cubicBezTo>
                      <a:pt x="28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6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5" y="1"/>
                      <a:pt x="37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5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7" y="17"/>
                      <a:pt x="20" y="18"/>
                    </a:cubicBezTo>
                    <a:cubicBezTo>
                      <a:pt x="22" y="18"/>
                      <a:pt x="24" y="19"/>
                      <a:pt x="25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1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371"/>
              <p:cNvSpPr>
                <a:spLocks/>
              </p:cNvSpPr>
              <p:nvPr userDrawn="1"/>
            </p:nvSpPr>
            <p:spPr bwMode="auto">
              <a:xfrm>
                <a:off x="5550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Freeform 372"/>
              <p:cNvSpPr>
                <a:spLocks noEditPoints="1"/>
              </p:cNvSpPr>
              <p:nvPr userDrawn="1"/>
            </p:nvSpPr>
            <p:spPr bwMode="auto">
              <a:xfrm>
                <a:off x="5666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237 w 50"/>
                  <a:gd name="T7" fmla="*/ 7501 h 51"/>
                  <a:gd name="T8" fmla="*/ 0 w 50"/>
                  <a:gd name="T9" fmla="*/ 4419 h 51"/>
                  <a:gd name="T10" fmla="*/ 1237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919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919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5209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7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3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5" y="37"/>
                      <a:pt x="35" y="35"/>
                      <a:pt x="36" y="33"/>
                    </a:cubicBezTo>
                    <a:cubicBezTo>
                      <a:pt x="37" y="31"/>
                      <a:pt x="37" y="28"/>
                      <a:pt x="37" y="26"/>
                    </a:cubicBezTo>
                    <a:cubicBezTo>
                      <a:pt x="37" y="23"/>
                      <a:pt x="37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7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7" y="13"/>
                    </a:cubicBezTo>
                    <a:cubicBezTo>
                      <a:pt x="15" y="14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5" y="37"/>
                      <a:pt x="17" y="38"/>
                    </a:cubicBezTo>
                    <a:cubicBezTo>
                      <a:pt x="18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7" y="42"/>
                      <a:pt x="28" y="42"/>
                      <a:pt x="30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373"/>
              <p:cNvSpPr>
                <a:spLocks noEditPoints="1"/>
              </p:cNvSpPr>
              <p:nvPr userDrawn="1"/>
            </p:nvSpPr>
            <p:spPr bwMode="auto">
              <a:xfrm>
                <a:off x="5810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349 w 47"/>
                  <a:gd name="T3" fmla="*/ 8636 h 49"/>
                  <a:gd name="T4" fmla="*/ 3174 w 47"/>
                  <a:gd name="T5" fmla="*/ 5443 h 49"/>
                  <a:gd name="T6" fmla="*/ 2052 w 47"/>
                  <a:gd name="T7" fmla="*/ 5443 h 49"/>
                  <a:gd name="T8" fmla="*/ 2052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156 h 49"/>
                  <a:gd name="T18" fmla="*/ 5874 w 47"/>
                  <a:gd name="T19" fmla="*/ 533 h 49"/>
                  <a:gd name="T20" fmla="*/ 6627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231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478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052 w 47"/>
                  <a:gd name="T41" fmla="*/ 1562 h 49"/>
                  <a:gd name="T42" fmla="*/ 2052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8" y="1"/>
                    </a:cubicBezTo>
                    <a:cubicBezTo>
                      <a:pt x="30" y="1"/>
                      <a:pt x="32" y="2"/>
                      <a:pt x="34" y="3"/>
                    </a:cubicBezTo>
                    <a:cubicBezTo>
                      <a:pt x="36" y="4"/>
                      <a:pt x="37" y="5"/>
                      <a:pt x="38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39" y="20"/>
                      <a:pt x="38" y="23"/>
                    </a:cubicBezTo>
                    <a:cubicBezTo>
                      <a:pt x="36" y="25"/>
                      <a:pt x="34" y="27"/>
                      <a:pt x="30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374"/>
              <p:cNvSpPr>
                <a:spLocks noEditPoints="1"/>
              </p:cNvSpPr>
              <p:nvPr userDrawn="1"/>
            </p:nvSpPr>
            <p:spPr bwMode="auto">
              <a:xfrm>
                <a:off x="5932" y="3575"/>
                <a:ext cx="119" cy="116"/>
              </a:xfrm>
              <a:custGeom>
                <a:avLst/>
                <a:gdLst>
                  <a:gd name="T0" fmla="*/ 119 w 119"/>
                  <a:gd name="T1" fmla="*/ 116 h 116"/>
                  <a:gd name="T2" fmla="*/ 88 w 119"/>
                  <a:gd name="T3" fmla="*/ 116 h 116"/>
                  <a:gd name="T4" fmla="*/ 81 w 119"/>
                  <a:gd name="T5" fmla="*/ 92 h 116"/>
                  <a:gd name="T6" fmla="*/ 38 w 119"/>
                  <a:gd name="T7" fmla="*/ 92 h 116"/>
                  <a:gd name="T8" fmla="*/ 29 w 119"/>
                  <a:gd name="T9" fmla="*/ 116 h 116"/>
                  <a:gd name="T10" fmla="*/ 0 w 119"/>
                  <a:gd name="T11" fmla="*/ 116 h 116"/>
                  <a:gd name="T12" fmla="*/ 43 w 119"/>
                  <a:gd name="T13" fmla="*/ 0 h 116"/>
                  <a:gd name="T14" fmla="*/ 76 w 119"/>
                  <a:gd name="T15" fmla="*/ 0 h 116"/>
                  <a:gd name="T16" fmla="*/ 119 w 119"/>
                  <a:gd name="T17" fmla="*/ 116 h 116"/>
                  <a:gd name="T18" fmla="*/ 74 w 119"/>
                  <a:gd name="T19" fmla="*/ 71 h 116"/>
                  <a:gd name="T20" fmla="*/ 59 w 119"/>
                  <a:gd name="T21" fmla="*/ 31 h 116"/>
                  <a:gd name="T22" fmla="*/ 45 w 119"/>
                  <a:gd name="T23" fmla="*/ 71 h 116"/>
                  <a:gd name="T24" fmla="*/ 74 w 119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9" h="116">
                    <a:moveTo>
                      <a:pt x="119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9" y="116"/>
                    </a:lnTo>
                    <a:close/>
                    <a:moveTo>
                      <a:pt x="74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4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375"/>
              <p:cNvSpPr>
                <a:spLocks/>
              </p:cNvSpPr>
              <p:nvPr userDrawn="1"/>
            </p:nvSpPr>
            <p:spPr bwMode="auto">
              <a:xfrm>
                <a:off x="6060" y="3573"/>
                <a:ext cx="109" cy="120"/>
              </a:xfrm>
              <a:custGeom>
                <a:avLst/>
                <a:gdLst>
                  <a:gd name="T0" fmla="*/ 8130 w 46"/>
                  <a:gd name="T1" fmla="*/ 8000 h 51"/>
                  <a:gd name="T2" fmla="*/ 6587 w 46"/>
                  <a:gd name="T3" fmla="*/ 8520 h 51"/>
                  <a:gd name="T4" fmla="*/ 4633 w 46"/>
                  <a:gd name="T5" fmla="*/ 8647 h 51"/>
                  <a:gd name="T6" fmla="*/ 1263 w 46"/>
                  <a:gd name="T7" fmla="*/ 7501 h 51"/>
                  <a:gd name="T8" fmla="*/ 0 w 46"/>
                  <a:gd name="T9" fmla="*/ 4419 h 51"/>
                  <a:gd name="T10" fmla="*/ 1263 w 46"/>
                  <a:gd name="T11" fmla="*/ 1158 h 51"/>
                  <a:gd name="T12" fmla="*/ 4789 w 46"/>
                  <a:gd name="T13" fmla="*/ 0 h 51"/>
                  <a:gd name="T14" fmla="*/ 6334 w 46"/>
                  <a:gd name="T15" fmla="*/ 155 h 51"/>
                  <a:gd name="T16" fmla="*/ 8130 w 46"/>
                  <a:gd name="T17" fmla="*/ 859 h 51"/>
                  <a:gd name="T18" fmla="*/ 8130 w 46"/>
                  <a:gd name="T19" fmla="*/ 2725 h 51"/>
                  <a:gd name="T20" fmla="*/ 7753 w 46"/>
                  <a:gd name="T21" fmla="*/ 2725 h 51"/>
                  <a:gd name="T22" fmla="*/ 7249 w 46"/>
                  <a:gd name="T23" fmla="*/ 2398 h 51"/>
                  <a:gd name="T24" fmla="*/ 6720 w 46"/>
                  <a:gd name="T25" fmla="*/ 2021 h 51"/>
                  <a:gd name="T26" fmla="*/ 6052 w 46"/>
                  <a:gd name="T27" fmla="*/ 1722 h 51"/>
                  <a:gd name="T28" fmla="*/ 4924 w 46"/>
                  <a:gd name="T29" fmla="*/ 1722 h 51"/>
                  <a:gd name="T30" fmla="*/ 3874 w 46"/>
                  <a:gd name="T31" fmla="*/ 1722 h 51"/>
                  <a:gd name="T32" fmla="*/ 2993 w 46"/>
                  <a:gd name="T33" fmla="*/ 2242 h 51"/>
                  <a:gd name="T34" fmla="*/ 2460 w 46"/>
                  <a:gd name="T35" fmla="*/ 3033 h 51"/>
                  <a:gd name="T36" fmla="*/ 2303 w 46"/>
                  <a:gd name="T37" fmla="*/ 4256 h 51"/>
                  <a:gd name="T38" fmla="*/ 2993 w 46"/>
                  <a:gd name="T39" fmla="*/ 6412 h 51"/>
                  <a:gd name="T40" fmla="*/ 5296 w 46"/>
                  <a:gd name="T41" fmla="*/ 7136 h 51"/>
                  <a:gd name="T42" fmla="*/ 5457 w 46"/>
                  <a:gd name="T43" fmla="*/ 7136 h 51"/>
                  <a:gd name="T44" fmla="*/ 5829 w 46"/>
                  <a:gd name="T45" fmla="*/ 7136 h 51"/>
                  <a:gd name="T46" fmla="*/ 5829 w 46"/>
                  <a:gd name="T47" fmla="*/ 5393 h 51"/>
                  <a:gd name="T48" fmla="*/ 4099 w 46"/>
                  <a:gd name="T49" fmla="*/ 5393 h 51"/>
                  <a:gd name="T50" fmla="*/ 4099 w 46"/>
                  <a:gd name="T51" fmla="*/ 3896 h 51"/>
                  <a:gd name="T52" fmla="*/ 8130 w 46"/>
                  <a:gd name="T53" fmla="*/ 3896 h 51"/>
                  <a:gd name="T54" fmla="*/ 8130 w 46"/>
                  <a:gd name="T55" fmla="*/ 8000 h 5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6" h="51">
                    <a:moveTo>
                      <a:pt x="46" y="47"/>
                    </a:moveTo>
                    <a:cubicBezTo>
                      <a:pt x="44" y="48"/>
                      <a:pt x="41" y="49"/>
                      <a:pt x="37" y="50"/>
                    </a:cubicBezTo>
                    <a:cubicBezTo>
                      <a:pt x="34" y="51"/>
                      <a:pt x="30" y="51"/>
                      <a:pt x="26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2" y="40"/>
                      <a:pt x="0" y="34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0" y="0"/>
                      <a:pt x="33" y="1"/>
                      <a:pt x="36" y="1"/>
                    </a:cubicBezTo>
                    <a:cubicBezTo>
                      <a:pt x="39" y="2"/>
                      <a:pt x="42" y="3"/>
                      <a:pt x="46" y="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3" y="15"/>
                      <a:pt x="41" y="14"/>
                    </a:cubicBezTo>
                    <a:cubicBezTo>
                      <a:pt x="40" y="13"/>
                      <a:pt x="39" y="13"/>
                      <a:pt x="38" y="12"/>
                    </a:cubicBezTo>
                    <a:cubicBezTo>
                      <a:pt x="37" y="11"/>
                      <a:pt x="35" y="11"/>
                      <a:pt x="34" y="10"/>
                    </a:cubicBezTo>
                    <a:cubicBezTo>
                      <a:pt x="32" y="10"/>
                      <a:pt x="30" y="10"/>
                      <a:pt x="28" y="10"/>
                    </a:cubicBezTo>
                    <a:cubicBezTo>
                      <a:pt x="26" y="10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5"/>
                    </a:cubicBezTo>
                    <a:cubicBezTo>
                      <a:pt x="13" y="31"/>
                      <a:pt x="14" y="35"/>
                      <a:pt x="17" y="38"/>
                    </a:cubicBezTo>
                    <a:cubicBezTo>
                      <a:pt x="20" y="41"/>
                      <a:pt x="24" y="42"/>
                      <a:pt x="30" y="42"/>
                    </a:cubicBezTo>
                    <a:cubicBezTo>
                      <a:pt x="30" y="42"/>
                      <a:pt x="31" y="42"/>
                      <a:pt x="31" y="42"/>
                    </a:cubicBezTo>
                    <a:cubicBezTo>
                      <a:pt x="32" y="42"/>
                      <a:pt x="33" y="42"/>
                      <a:pt x="33" y="4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47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376"/>
              <p:cNvSpPr>
                <a:spLocks/>
              </p:cNvSpPr>
              <p:nvPr userDrawn="1"/>
            </p:nvSpPr>
            <p:spPr bwMode="auto">
              <a:xfrm>
                <a:off x="6199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377"/>
              <p:cNvSpPr>
                <a:spLocks/>
              </p:cNvSpPr>
              <p:nvPr userDrawn="1"/>
            </p:nvSpPr>
            <p:spPr bwMode="auto">
              <a:xfrm>
                <a:off x="-51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378"/>
              <p:cNvSpPr>
                <a:spLocks/>
              </p:cNvSpPr>
              <p:nvPr userDrawn="1"/>
            </p:nvSpPr>
            <p:spPr bwMode="auto">
              <a:xfrm>
                <a:off x="-495" y="3530"/>
                <a:ext cx="40" cy="43"/>
              </a:xfrm>
              <a:custGeom>
                <a:avLst/>
                <a:gdLst>
                  <a:gd name="T0" fmla="*/ 40 w 40"/>
                  <a:gd name="T1" fmla="*/ 0 h 43"/>
                  <a:gd name="T2" fmla="*/ 24 w 40"/>
                  <a:gd name="T3" fmla="*/ 43 h 43"/>
                  <a:gd name="T4" fmla="*/ 17 w 40"/>
                  <a:gd name="T5" fmla="*/ 43 h 43"/>
                  <a:gd name="T6" fmla="*/ 0 w 40"/>
                  <a:gd name="T7" fmla="*/ 0 h 43"/>
                  <a:gd name="T8" fmla="*/ 7 w 40"/>
                  <a:gd name="T9" fmla="*/ 0 h 43"/>
                  <a:gd name="T10" fmla="*/ 21 w 40"/>
                  <a:gd name="T11" fmla="*/ 38 h 43"/>
                  <a:gd name="T12" fmla="*/ 35 w 40"/>
                  <a:gd name="T13" fmla="*/ 0 h 43"/>
                  <a:gd name="T14" fmla="*/ 40 w 40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3">
                    <a:moveTo>
                      <a:pt x="40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38"/>
                    </a:lnTo>
                    <a:lnTo>
                      <a:pt x="35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379"/>
              <p:cNvSpPr>
                <a:spLocks/>
              </p:cNvSpPr>
              <p:nvPr userDrawn="1"/>
            </p:nvSpPr>
            <p:spPr bwMode="auto">
              <a:xfrm>
                <a:off x="-4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380"/>
              <p:cNvSpPr>
                <a:spLocks noEditPoints="1"/>
              </p:cNvSpPr>
              <p:nvPr userDrawn="1"/>
            </p:nvSpPr>
            <p:spPr bwMode="auto">
              <a:xfrm>
                <a:off x="-41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828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5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381"/>
              <p:cNvSpPr>
                <a:spLocks/>
              </p:cNvSpPr>
              <p:nvPr userDrawn="1"/>
            </p:nvSpPr>
            <p:spPr bwMode="auto">
              <a:xfrm>
                <a:off x="-37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Freeform 382"/>
              <p:cNvSpPr>
                <a:spLocks noEditPoints="1"/>
              </p:cNvSpPr>
              <p:nvPr userDrawn="1"/>
            </p:nvSpPr>
            <p:spPr bwMode="auto">
              <a:xfrm>
                <a:off x="-33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383"/>
              <p:cNvSpPr>
                <a:spLocks noEditPoints="1"/>
              </p:cNvSpPr>
              <p:nvPr userDrawn="1"/>
            </p:nvSpPr>
            <p:spPr bwMode="auto">
              <a:xfrm>
                <a:off x="-285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805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974 w 12"/>
                  <a:gd name="T31" fmla="*/ 776 h 18"/>
                  <a:gd name="T32" fmla="*/ 1805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974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Freeform 384"/>
              <p:cNvSpPr>
                <a:spLocks noEditPoints="1"/>
              </p:cNvSpPr>
              <p:nvPr userDrawn="1"/>
            </p:nvSpPr>
            <p:spPr bwMode="auto">
              <a:xfrm>
                <a:off x="-24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385"/>
              <p:cNvSpPr>
                <a:spLocks noEditPoints="1"/>
              </p:cNvSpPr>
              <p:nvPr userDrawn="1"/>
            </p:nvSpPr>
            <p:spPr bwMode="auto">
              <a:xfrm>
                <a:off x="-207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386"/>
              <p:cNvSpPr>
                <a:spLocks/>
              </p:cNvSpPr>
              <p:nvPr userDrawn="1"/>
            </p:nvSpPr>
            <p:spPr bwMode="auto">
              <a:xfrm>
                <a:off x="-157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387"/>
              <p:cNvSpPr>
                <a:spLocks/>
              </p:cNvSpPr>
              <p:nvPr userDrawn="1"/>
            </p:nvSpPr>
            <p:spPr bwMode="auto">
              <a:xfrm>
                <a:off x="-11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388"/>
              <p:cNvSpPr>
                <a:spLocks/>
              </p:cNvSpPr>
              <p:nvPr userDrawn="1"/>
            </p:nvSpPr>
            <p:spPr bwMode="auto">
              <a:xfrm>
                <a:off x="-75" y="3528"/>
                <a:ext cx="34" cy="45"/>
              </a:xfrm>
              <a:custGeom>
                <a:avLst/>
                <a:gdLst>
                  <a:gd name="T0" fmla="*/ 2895 w 14"/>
                  <a:gd name="T1" fmla="*/ 2456 h 19"/>
                  <a:gd name="T2" fmla="*/ 2895 w 14"/>
                  <a:gd name="T3" fmla="*/ 2828 h 19"/>
                  <a:gd name="T4" fmla="*/ 2708 w 14"/>
                  <a:gd name="T5" fmla="*/ 3214 h 19"/>
                  <a:gd name="T6" fmla="*/ 2018 w 14"/>
                  <a:gd name="T7" fmla="*/ 3361 h 19"/>
                  <a:gd name="T8" fmla="*/ 1433 w 14"/>
                  <a:gd name="T9" fmla="*/ 3361 h 19"/>
                  <a:gd name="T10" fmla="*/ 590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831 w 14"/>
                  <a:gd name="T19" fmla="*/ 2989 h 19"/>
                  <a:gd name="T20" fmla="*/ 1433 w 14"/>
                  <a:gd name="T21" fmla="*/ 2989 h 19"/>
                  <a:gd name="T22" fmla="*/ 2295 w 14"/>
                  <a:gd name="T23" fmla="*/ 2828 h 19"/>
                  <a:gd name="T24" fmla="*/ 2436 w 14"/>
                  <a:gd name="T25" fmla="*/ 2456 h 19"/>
                  <a:gd name="T26" fmla="*/ 2295 w 14"/>
                  <a:gd name="T27" fmla="*/ 2070 h 19"/>
                  <a:gd name="T28" fmla="*/ 1846 w 14"/>
                  <a:gd name="T29" fmla="*/ 1952 h 19"/>
                  <a:gd name="T30" fmla="*/ 1433 w 14"/>
                  <a:gd name="T31" fmla="*/ 1952 h 19"/>
                  <a:gd name="T32" fmla="*/ 1003 w 14"/>
                  <a:gd name="T33" fmla="*/ 1952 h 19"/>
                  <a:gd name="T34" fmla="*/ 413 w 14"/>
                  <a:gd name="T35" fmla="*/ 1566 h 19"/>
                  <a:gd name="T36" fmla="*/ 0 w 14"/>
                  <a:gd name="T37" fmla="*/ 1037 h 19"/>
                  <a:gd name="T38" fmla="*/ 413 w 14"/>
                  <a:gd name="T39" fmla="*/ 369 h 19"/>
                  <a:gd name="T40" fmla="*/ 1433 w 14"/>
                  <a:gd name="T41" fmla="*/ 0 h 19"/>
                  <a:gd name="T42" fmla="*/ 2295 w 14"/>
                  <a:gd name="T43" fmla="*/ 156 h 19"/>
                  <a:gd name="T44" fmla="*/ 2895 w 14"/>
                  <a:gd name="T45" fmla="*/ 369 h 19"/>
                  <a:gd name="T46" fmla="*/ 2895 w 14"/>
                  <a:gd name="T47" fmla="*/ 661 h 19"/>
                  <a:gd name="T48" fmla="*/ 2895 w 14"/>
                  <a:gd name="T49" fmla="*/ 661 h 19"/>
                  <a:gd name="T50" fmla="*/ 2295 w 14"/>
                  <a:gd name="T51" fmla="*/ 533 h 19"/>
                  <a:gd name="T52" fmla="*/ 1433 w 14"/>
                  <a:gd name="T53" fmla="*/ 369 h 19"/>
                  <a:gd name="T54" fmla="*/ 831 w 14"/>
                  <a:gd name="T55" fmla="*/ 533 h 19"/>
                  <a:gd name="T56" fmla="*/ 590 w 14"/>
                  <a:gd name="T57" fmla="*/ 874 h 19"/>
                  <a:gd name="T58" fmla="*/ 590 w 14"/>
                  <a:gd name="T59" fmla="*/ 1262 h 19"/>
                  <a:gd name="T60" fmla="*/ 1243 w 14"/>
                  <a:gd name="T61" fmla="*/ 1419 h 19"/>
                  <a:gd name="T62" fmla="*/ 1605 w 14"/>
                  <a:gd name="T63" fmla="*/ 1566 h 19"/>
                  <a:gd name="T64" fmla="*/ 2018 w 14"/>
                  <a:gd name="T65" fmla="*/ 1566 h 19"/>
                  <a:gd name="T66" fmla="*/ 2708 w 14"/>
                  <a:gd name="T67" fmla="*/ 1952 h 19"/>
                  <a:gd name="T68" fmla="*/ 2895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5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2" y="10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389"/>
              <p:cNvSpPr>
                <a:spLocks/>
              </p:cNvSpPr>
              <p:nvPr userDrawn="1"/>
            </p:nvSpPr>
            <p:spPr bwMode="auto">
              <a:xfrm>
                <a:off x="-3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1023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Freeform 390"/>
              <p:cNvSpPr>
                <a:spLocks/>
              </p:cNvSpPr>
              <p:nvPr userDrawn="1"/>
            </p:nvSpPr>
            <p:spPr bwMode="auto">
              <a:xfrm>
                <a:off x="1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391"/>
              <p:cNvSpPr>
                <a:spLocks/>
              </p:cNvSpPr>
              <p:nvPr userDrawn="1"/>
            </p:nvSpPr>
            <p:spPr bwMode="auto">
              <a:xfrm>
                <a:off x="3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7 w 33"/>
                  <a:gd name="T13" fmla="*/ 0 h 43"/>
                  <a:gd name="T14" fmla="*/ 26 w 33"/>
                  <a:gd name="T15" fmla="*/ 36 h 43"/>
                  <a:gd name="T16" fmla="*/ 26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36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392"/>
              <p:cNvSpPr>
                <a:spLocks/>
              </p:cNvSpPr>
              <p:nvPr userDrawn="1"/>
            </p:nvSpPr>
            <p:spPr bwMode="auto">
              <a:xfrm>
                <a:off x="81" y="3528"/>
                <a:ext cx="41" cy="45"/>
              </a:xfrm>
              <a:custGeom>
                <a:avLst/>
                <a:gdLst>
                  <a:gd name="T0" fmla="*/ 3350 w 17"/>
                  <a:gd name="T1" fmla="*/ 3214 h 19"/>
                  <a:gd name="T2" fmla="*/ 2542 w 17"/>
                  <a:gd name="T3" fmla="*/ 3361 h 19"/>
                  <a:gd name="T4" fmla="*/ 1966 w 17"/>
                  <a:gd name="T5" fmla="*/ 3361 h 19"/>
                  <a:gd name="T6" fmla="*/ 1153 w 17"/>
                  <a:gd name="T7" fmla="*/ 3361 h 19"/>
                  <a:gd name="T8" fmla="*/ 576 w 17"/>
                  <a:gd name="T9" fmla="*/ 2989 h 19"/>
                  <a:gd name="T10" fmla="*/ 169 w 17"/>
                  <a:gd name="T11" fmla="*/ 2456 h 19"/>
                  <a:gd name="T12" fmla="*/ 0 w 17"/>
                  <a:gd name="T13" fmla="*/ 1795 h 19"/>
                  <a:gd name="T14" fmla="*/ 576 w 17"/>
                  <a:gd name="T15" fmla="*/ 533 h 19"/>
                  <a:gd name="T16" fmla="*/ 1966 w 17"/>
                  <a:gd name="T17" fmla="*/ 0 h 19"/>
                  <a:gd name="T18" fmla="*/ 2542 w 17"/>
                  <a:gd name="T19" fmla="*/ 156 h 19"/>
                  <a:gd name="T20" fmla="*/ 3350 w 17"/>
                  <a:gd name="T21" fmla="*/ 369 h 19"/>
                  <a:gd name="T22" fmla="*/ 3350 w 17"/>
                  <a:gd name="T23" fmla="*/ 874 h 19"/>
                  <a:gd name="T24" fmla="*/ 3181 w 17"/>
                  <a:gd name="T25" fmla="*/ 874 h 19"/>
                  <a:gd name="T26" fmla="*/ 2942 w 17"/>
                  <a:gd name="T27" fmla="*/ 661 h 19"/>
                  <a:gd name="T28" fmla="*/ 2781 w 17"/>
                  <a:gd name="T29" fmla="*/ 533 h 19"/>
                  <a:gd name="T30" fmla="*/ 2373 w 17"/>
                  <a:gd name="T31" fmla="*/ 533 h 19"/>
                  <a:gd name="T32" fmla="*/ 1797 w 17"/>
                  <a:gd name="T33" fmla="*/ 369 h 19"/>
                  <a:gd name="T34" fmla="*/ 984 w 17"/>
                  <a:gd name="T35" fmla="*/ 661 h 19"/>
                  <a:gd name="T36" fmla="*/ 576 w 17"/>
                  <a:gd name="T37" fmla="*/ 1795 h 19"/>
                  <a:gd name="T38" fmla="*/ 984 w 17"/>
                  <a:gd name="T39" fmla="*/ 2669 h 19"/>
                  <a:gd name="T40" fmla="*/ 1966 w 17"/>
                  <a:gd name="T41" fmla="*/ 2989 h 19"/>
                  <a:gd name="T42" fmla="*/ 2373 w 17"/>
                  <a:gd name="T43" fmla="*/ 2989 h 19"/>
                  <a:gd name="T44" fmla="*/ 2781 w 17"/>
                  <a:gd name="T45" fmla="*/ 2828 h 19"/>
                  <a:gd name="T46" fmla="*/ 2781 w 17"/>
                  <a:gd name="T47" fmla="*/ 2070 h 19"/>
                  <a:gd name="T48" fmla="*/ 1797 w 17"/>
                  <a:gd name="T49" fmla="*/ 2070 h 19"/>
                  <a:gd name="T50" fmla="*/ 1797 w 17"/>
                  <a:gd name="T51" fmla="*/ 1795 h 19"/>
                  <a:gd name="T52" fmla="*/ 3350 w 17"/>
                  <a:gd name="T53" fmla="*/ 1795 h 19"/>
                  <a:gd name="T54" fmla="*/ 335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4" y="18"/>
                      <a:pt x="13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4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393"/>
              <p:cNvSpPr>
                <a:spLocks/>
              </p:cNvSpPr>
              <p:nvPr userDrawn="1"/>
            </p:nvSpPr>
            <p:spPr bwMode="auto">
              <a:xfrm>
                <a:off x="1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Freeform 394"/>
              <p:cNvSpPr>
                <a:spLocks/>
              </p:cNvSpPr>
              <p:nvPr userDrawn="1"/>
            </p:nvSpPr>
            <p:spPr bwMode="auto">
              <a:xfrm>
                <a:off x="159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Freeform 395"/>
              <p:cNvSpPr>
                <a:spLocks noEditPoints="1"/>
              </p:cNvSpPr>
              <p:nvPr userDrawn="1"/>
            </p:nvSpPr>
            <p:spPr bwMode="auto">
              <a:xfrm>
                <a:off x="199" y="3528"/>
                <a:ext cx="41" cy="45"/>
              </a:xfrm>
              <a:custGeom>
                <a:avLst/>
                <a:gdLst>
                  <a:gd name="T0" fmla="*/ 2942 w 17"/>
                  <a:gd name="T1" fmla="*/ 533 h 19"/>
                  <a:gd name="T2" fmla="*/ 3350 w 17"/>
                  <a:gd name="T3" fmla="*/ 1037 h 19"/>
                  <a:gd name="T4" fmla="*/ 3350 w 17"/>
                  <a:gd name="T5" fmla="*/ 1795 h 19"/>
                  <a:gd name="T6" fmla="*/ 3350 w 17"/>
                  <a:gd name="T7" fmla="*/ 2456 h 19"/>
                  <a:gd name="T8" fmla="*/ 2942 w 17"/>
                  <a:gd name="T9" fmla="*/ 2989 h 19"/>
                  <a:gd name="T10" fmla="*/ 2373 w 17"/>
                  <a:gd name="T11" fmla="*/ 3361 h 19"/>
                  <a:gd name="T12" fmla="*/ 1797 w 17"/>
                  <a:gd name="T13" fmla="*/ 3361 h 19"/>
                  <a:gd name="T14" fmla="*/ 984 w 17"/>
                  <a:gd name="T15" fmla="*/ 3361 h 19"/>
                  <a:gd name="T16" fmla="*/ 576 w 17"/>
                  <a:gd name="T17" fmla="*/ 2989 h 19"/>
                  <a:gd name="T18" fmla="*/ 169 w 17"/>
                  <a:gd name="T19" fmla="*/ 2456 h 19"/>
                  <a:gd name="T20" fmla="*/ 0 w 17"/>
                  <a:gd name="T21" fmla="*/ 1795 h 19"/>
                  <a:gd name="T22" fmla="*/ 169 w 17"/>
                  <a:gd name="T23" fmla="*/ 1037 h 19"/>
                  <a:gd name="T24" fmla="*/ 576 w 17"/>
                  <a:gd name="T25" fmla="*/ 533 h 19"/>
                  <a:gd name="T26" fmla="*/ 984 w 17"/>
                  <a:gd name="T27" fmla="*/ 156 h 19"/>
                  <a:gd name="T28" fmla="*/ 1797 w 17"/>
                  <a:gd name="T29" fmla="*/ 0 h 19"/>
                  <a:gd name="T30" fmla="*/ 2373 w 17"/>
                  <a:gd name="T31" fmla="*/ 156 h 19"/>
                  <a:gd name="T32" fmla="*/ 2942 w 17"/>
                  <a:gd name="T33" fmla="*/ 533 h 19"/>
                  <a:gd name="T34" fmla="*/ 2942 w 17"/>
                  <a:gd name="T35" fmla="*/ 1795 h 19"/>
                  <a:gd name="T36" fmla="*/ 2542 w 17"/>
                  <a:gd name="T37" fmla="*/ 661 h 19"/>
                  <a:gd name="T38" fmla="*/ 1797 w 17"/>
                  <a:gd name="T39" fmla="*/ 369 h 19"/>
                  <a:gd name="T40" fmla="*/ 984 w 17"/>
                  <a:gd name="T41" fmla="*/ 661 h 19"/>
                  <a:gd name="T42" fmla="*/ 576 w 17"/>
                  <a:gd name="T43" fmla="*/ 1795 h 19"/>
                  <a:gd name="T44" fmla="*/ 984 w 17"/>
                  <a:gd name="T45" fmla="*/ 2669 h 19"/>
                  <a:gd name="T46" fmla="*/ 1797 w 17"/>
                  <a:gd name="T47" fmla="*/ 2989 h 19"/>
                  <a:gd name="T48" fmla="*/ 2542 w 17"/>
                  <a:gd name="T49" fmla="*/ 2669 h 19"/>
                  <a:gd name="T50" fmla="*/ 2942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Freeform 396"/>
              <p:cNvSpPr>
                <a:spLocks/>
              </p:cNvSpPr>
              <p:nvPr userDrawn="1"/>
            </p:nvSpPr>
            <p:spPr bwMode="auto">
              <a:xfrm>
                <a:off x="251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9 w 34"/>
                  <a:gd name="T3" fmla="*/ 43 h 43"/>
                  <a:gd name="T4" fmla="*/ 29 w 34"/>
                  <a:gd name="T5" fmla="*/ 22 h 43"/>
                  <a:gd name="T6" fmla="*/ 5 w 34"/>
                  <a:gd name="T7" fmla="*/ 22 h 43"/>
                  <a:gd name="T8" fmla="*/ 5 w 34"/>
                  <a:gd name="T9" fmla="*/ 43 h 43"/>
                  <a:gd name="T10" fmla="*/ 0 w 34"/>
                  <a:gd name="T11" fmla="*/ 43 h 43"/>
                  <a:gd name="T12" fmla="*/ 0 w 34"/>
                  <a:gd name="T13" fmla="*/ 0 h 43"/>
                  <a:gd name="T14" fmla="*/ 5 w 34"/>
                  <a:gd name="T15" fmla="*/ 0 h 43"/>
                  <a:gd name="T16" fmla="*/ 5 w 34"/>
                  <a:gd name="T17" fmla="*/ 17 h 43"/>
                  <a:gd name="T18" fmla="*/ 29 w 34"/>
                  <a:gd name="T19" fmla="*/ 17 h 43"/>
                  <a:gd name="T20" fmla="*/ 29 w 34"/>
                  <a:gd name="T21" fmla="*/ 0 h 43"/>
                  <a:gd name="T22" fmla="*/ 34 w 34"/>
                  <a:gd name="T23" fmla="*/ 0 h 43"/>
                  <a:gd name="T24" fmla="*/ 34 w 34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9" y="43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397"/>
              <p:cNvSpPr>
                <a:spLocks noEditPoints="1"/>
              </p:cNvSpPr>
              <p:nvPr userDrawn="1"/>
            </p:nvSpPr>
            <p:spPr bwMode="auto">
              <a:xfrm>
                <a:off x="296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398"/>
              <p:cNvSpPr>
                <a:spLocks/>
              </p:cNvSpPr>
              <p:nvPr userDrawn="1"/>
            </p:nvSpPr>
            <p:spPr bwMode="auto">
              <a:xfrm>
                <a:off x="344" y="3528"/>
                <a:ext cx="35" cy="45"/>
              </a:xfrm>
              <a:custGeom>
                <a:avLst/>
                <a:gdLst>
                  <a:gd name="T0" fmla="*/ 2429 w 15"/>
                  <a:gd name="T1" fmla="*/ 2456 h 19"/>
                  <a:gd name="T2" fmla="*/ 2287 w 15"/>
                  <a:gd name="T3" fmla="*/ 2828 h 19"/>
                  <a:gd name="T4" fmla="*/ 2070 w 15"/>
                  <a:gd name="T5" fmla="*/ 3214 h 19"/>
                  <a:gd name="T6" fmla="*/ 1601 w 15"/>
                  <a:gd name="T7" fmla="*/ 3361 h 19"/>
                  <a:gd name="T8" fmla="*/ 1094 w 15"/>
                  <a:gd name="T9" fmla="*/ 3361 h 19"/>
                  <a:gd name="T10" fmla="*/ 621 w 15"/>
                  <a:gd name="T11" fmla="*/ 3361 h 19"/>
                  <a:gd name="T12" fmla="*/ 0 w 15"/>
                  <a:gd name="T13" fmla="*/ 3214 h 19"/>
                  <a:gd name="T14" fmla="*/ 0 w 15"/>
                  <a:gd name="T15" fmla="*/ 2669 h 19"/>
                  <a:gd name="T16" fmla="*/ 152 w 15"/>
                  <a:gd name="T17" fmla="*/ 2669 h 19"/>
                  <a:gd name="T18" fmla="*/ 621 w 15"/>
                  <a:gd name="T19" fmla="*/ 2989 h 19"/>
                  <a:gd name="T20" fmla="*/ 1094 w 15"/>
                  <a:gd name="T21" fmla="*/ 2989 h 19"/>
                  <a:gd name="T22" fmla="*/ 1801 w 15"/>
                  <a:gd name="T23" fmla="*/ 2828 h 19"/>
                  <a:gd name="T24" fmla="*/ 1932 w 15"/>
                  <a:gd name="T25" fmla="*/ 2456 h 19"/>
                  <a:gd name="T26" fmla="*/ 1932 w 15"/>
                  <a:gd name="T27" fmla="*/ 2070 h 19"/>
                  <a:gd name="T28" fmla="*/ 1601 w 15"/>
                  <a:gd name="T29" fmla="*/ 1952 h 19"/>
                  <a:gd name="T30" fmla="*/ 1307 w 15"/>
                  <a:gd name="T31" fmla="*/ 1952 h 19"/>
                  <a:gd name="T32" fmla="*/ 828 w 15"/>
                  <a:gd name="T33" fmla="*/ 1952 h 19"/>
                  <a:gd name="T34" fmla="*/ 355 w 15"/>
                  <a:gd name="T35" fmla="*/ 1566 h 19"/>
                  <a:gd name="T36" fmla="*/ 152 w 15"/>
                  <a:gd name="T37" fmla="*/ 1037 h 19"/>
                  <a:gd name="T38" fmla="*/ 469 w 15"/>
                  <a:gd name="T39" fmla="*/ 369 h 19"/>
                  <a:gd name="T40" fmla="*/ 1094 w 15"/>
                  <a:gd name="T41" fmla="*/ 0 h 19"/>
                  <a:gd name="T42" fmla="*/ 1801 w 15"/>
                  <a:gd name="T43" fmla="*/ 156 h 19"/>
                  <a:gd name="T44" fmla="*/ 2287 w 15"/>
                  <a:gd name="T45" fmla="*/ 369 h 19"/>
                  <a:gd name="T46" fmla="*/ 2287 w 15"/>
                  <a:gd name="T47" fmla="*/ 661 h 19"/>
                  <a:gd name="T48" fmla="*/ 2287 w 15"/>
                  <a:gd name="T49" fmla="*/ 661 h 19"/>
                  <a:gd name="T50" fmla="*/ 1801 w 15"/>
                  <a:gd name="T51" fmla="*/ 533 h 19"/>
                  <a:gd name="T52" fmla="*/ 1094 w 15"/>
                  <a:gd name="T53" fmla="*/ 369 h 19"/>
                  <a:gd name="T54" fmla="*/ 621 w 15"/>
                  <a:gd name="T55" fmla="*/ 533 h 19"/>
                  <a:gd name="T56" fmla="*/ 469 w 15"/>
                  <a:gd name="T57" fmla="*/ 874 h 19"/>
                  <a:gd name="T58" fmla="*/ 621 w 15"/>
                  <a:gd name="T59" fmla="*/ 1262 h 19"/>
                  <a:gd name="T60" fmla="*/ 980 w 15"/>
                  <a:gd name="T61" fmla="*/ 1419 h 19"/>
                  <a:gd name="T62" fmla="*/ 1307 w 15"/>
                  <a:gd name="T63" fmla="*/ 1566 h 19"/>
                  <a:gd name="T64" fmla="*/ 1801 w 15"/>
                  <a:gd name="T65" fmla="*/ 1566 h 19"/>
                  <a:gd name="T66" fmla="*/ 2287 w 15"/>
                  <a:gd name="T67" fmla="*/ 1952 h 19"/>
                  <a:gd name="T68" fmla="*/ 2429 w 15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" h="19">
                    <a:moveTo>
                      <a:pt x="15" y="14"/>
                    </a:moveTo>
                    <a:cubicBezTo>
                      <a:pt x="15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10" y="19"/>
                      <a:pt x="9" y="19"/>
                      <a:pt x="7" y="19"/>
                    </a:cubicBezTo>
                    <a:cubicBezTo>
                      <a:pt x="6" y="19"/>
                      <a:pt x="5" y="19"/>
                      <a:pt x="4" y="19"/>
                    </a:cubicBezTo>
                    <a:cubicBezTo>
                      <a:pt x="3" y="19"/>
                      <a:pt x="2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2" y="12"/>
                    </a:cubicBezTo>
                    <a:cubicBezTo>
                      <a:pt x="11" y="12"/>
                      <a:pt x="10" y="12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9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1" y="9"/>
                    </a:cubicBezTo>
                    <a:cubicBezTo>
                      <a:pt x="12" y="9"/>
                      <a:pt x="13" y="10"/>
                      <a:pt x="14" y="11"/>
                    </a:cubicBezTo>
                    <a:cubicBezTo>
                      <a:pt x="14" y="11"/>
                      <a:pt x="15" y="12"/>
                      <a:pt x="15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399"/>
              <p:cNvSpPr>
                <a:spLocks/>
              </p:cNvSpPr>
              <p:nvPr userDrawn="1"/>
            </p:nvSpPr>
            <p:spPr bwMode="auto">
              <a:xfrm>
                <a:off x="386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3 w 54"/>
                  <a:gd name="T3" fmla="*/ 43 h 43"/>
                  <a:gd name="T4" fmla="*/ 36 w 54"/>
                  <a:gd name="T5" fmla="*/ 43 h 43"/>
                  <a:gd name="T6" fmla="*/ 26 w 54"/>
                  <a:gd name="T7" fmla="*/ 7 h 43"/>
                  <a:gd name="T8" fmla="*/ 17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4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3" y="43"/>
                    </a:lnTo>
                    <a:lnTo>
                      <a:pt x="36" y="43"/>
                    </a:lnTo>
                    <a:lnTo>
                      <a:pt x="26" y="7"/>
                    </a:lnTo>
                    <a:lnTo>
                      <a:pt x="17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Freeform 400"/>
              <p:cNvSpPr>
                <a:spLocks/>
              </p:cNvSpPr>
              <p:nvPr userDrawn="1"/>
            </p:nvSpPr>
            <p:spPr bwMode="auto">
              <a:xfrm>
                <a:off x="448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401"/>
              <p:cNvSpPr>
                <a:spLocks/>
              </p:cNvSpPr>
              <p:nvPr userDrawn="1"/>
            </p:nvSpPr>
            <p:spPr bwMode="auto">
              <a:xfrm>
                <a:off x="471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Freeform 402"/>
              <p:cNvSpPr>
                <a:spLocks/>
              </p:cNvSpPr>
              <p:nvPr userDrawn="1"/>
            </p:nvSpPr>
            <p:spPr bwMode="auto">
              <a:xfrm>
                <a:off x="514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2070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152 w 15"/>
                  <a:gd name="T15" fmla="*/ 2456 h 19"/>
                  <a:gd name="T16" fmla="*/ 0 w 15"/>
                  <a:gd name="T17" fmla="*/ 1795 h 19"/>
                  <a:gd name="T18" fmla="*/ 152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2" y="11"/>
                      <a:pt x="3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6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403"/>
              <p:cNvSpPr>
                <a:spLocks/>
              </p:cNvSpPr>
              <p:nvPr userDrawn="1"/>
            </p:nvSpPr>
            <p:spPr bwMode="auto">
              <a:xfrm>
                <a:off x="561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404"/>
              <p:cNvSpPr>
                <a:spLocks/>
              </p:cNvSpPr>
              <p:nvPr userDrawn="1"/>
            </p:nvSpPr>
            <p:spPr bwMode="auto">
              <a:xfrm>
                <a:off x="606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405"/>
              <p:cNvSpPr>
                <a:spLocks/>
              </p:cNvSpPr>
              <p:nvPr userDrawn="1"/>
            </p:nvSpPr>
            <p:spPr bwMode="auto">
              <a:xfrm>
                <a:off x="64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406"/>
              <p:cNvSpPr>
                <a:spLocks/>
              </p:cNvSpPr>
              <p:nvPr userDrawn="1"/>
            </p:nvSpPr>
            <p:spPr bwMode="auto">
              <a:xfrm>
                <a:off x="68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390 w 8"/>
                  <a:gd name="T7" fmla="*/ 1043 h 8"/>
                  <a:gd name="T8" fmla="*/ 0 w 8"/>
                  <a:gd name="T9" fmla="*/ 762 h 8"/>
                  <a:gd name="T10" fmla="*/ 390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Freeform 407"/>
              <p:cNvSpPr>
                <a:spLocks/>
              </p:cNvSpPr>
              <p:nvPr userDrawn="1"/>
            </p:nvSpPr>
            <p:spPr bwMode="auto">
              <a:xfrm>
                <a:off x="71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Freeform 408"/>
              <p:cNvSpPr>
                <a:spLocks/>
              </p:cNvSpPr>
              <p:nvPr userDrawn="1"/>
            </p:nvSpPr>
            <p:spPr bwMode="auto">
              <a:xfrm>
                <a:off x="76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409"/>
              <p:cNvSpPr>
                <a:spLocks noEditPoints="1"/>
              </p:cNvSpPr>
              <p:nvPr userDrawn="1"/>
            </p:nvSpPr>
            <p:spPr bwMode="auto">
              <a:xfrm>
                <a:off x="80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307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307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094 w 15"/>
                  <a:gd name="T31" fmla="*/ 394 h 18"/>
                  <a:gd name="T32" fmla="*/ 621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621 w 15"/>
                  <a:gd name="T39" fmla="*/ 2955 h 18"/>
                  <a:gd name="T40" fmla="*/ 1094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3" y="15"/>
                      <a:pt x="12" y="16"/>
                      <a:pt x="11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2" y="2"/>
                      <a:pt x="13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2" y="6"/>
                      <a:pt x="12" y="5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8" y="15"/>
                      <a:pt x="9" y="15"/>
                      <a:pt x="10" y="15"/>
                    </a:cubicBezTo>
                    <a:cubicBezTo>
                      <a:pt x="11" y="14"/>
                      <a:pt x="11" y="13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410"/>
              <p:cNvSpPr>
                <a:spLocks/>
              </p:cNvSpPr>
              <p:nvPr userDrawn="1"/>
            </p:nvSpPr>
            <p:spPr bwMode="auto">
              <a:xfrm>
                <a:off x="851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8 w 17"/>
                  <a:gd name="T7" fmla="*/ 38 h 43"/>
                  <a:gd name="T8" fmla="*/ 8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411"/>
              <p:cNvSpPr>
                <a:spLocks noEditPoints="1"/>
              </p:cNvSpPr>
              <p:nvPr userDrawn="1"/>
            </p:nvSpPr>
            <p:spPr bwMode="auto">
              <a:xfrm>
                <a:off x="87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29 w 38"/>
                  <a:gd name="T5" fmla="*/ 31 h 43"/>
                  <a:gd name="T6" fmla="*/ 10 w 38"/>
                  <a:gd name="T7" fmla="*/ 31 h 43"/>
                  <a:gd name="T8" fmla="*/ 5 w 38"/>
                  <a:gd name="T9" fmla="*/ 43 h 43"/>
                  <a:gd name="T10" fmla="*/ 0 w 38"/>
                  <a:gd name="T11" fmla="*/ 43 h 43"/>
                  <a:gd name="T12" fmla="*/ 15 w 38"/>
                  <a:gd name="T13" fmla="*/ 0 h 43"/>
                  <a:gd name="T14" fmla="*/ 24 w 38"/>
                  <a:gd name="T15" fmla="*/ 0 h 43"/>
                  <a:gd name="T16" fmla="*/ 38 w 38"/>
                  <a:gd name="T17" fmla="*/ 43 h 43"/>
                  <a:gd name="T18" fmla="*/ 26 w 38"/>
                  <a:gd name="T19" fmla="*/ 26 h 43"/>
                  <a:gd name="T20" fmla="*/ 19 w 38"/>
                  <a:gd name="T21" fmla="*/ 5 h 43"/>
                  <a:gd name="T22" fmla="*/ 12 w 38"/>
                  <a:gd name="T23" fmla="*/ 26 h 43"/>
                  <a:gd name="T24" fmla="*/ 26 w 38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5" y="0"/>
                    </a:lnTo>
                    <a:lnTo>
                      <a:pt x="24" y="0"/>
                    </a:lnTo>
                    <a:lnTo>
                      <a:pt x="38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Freeform 412"/>
              <p:cNvSpPr>
                <a:spLocks/>
              </p:cNvSpPr>
              <p:nvPr userDrawn="1"/>
            </p:nvSpPr>
            <p:spPr bwMode="auto">
              <a:xfrm>
                <a:off x="918" y="3530"/>
                <a:ext cx="37" cy="43"/>
              </a:xfrm>
              <a:custGeom>
                <a:avLst/>
                <a:gdLst>
                  <a:gd name="T0" fmla="*/ 37 w 37"/>
                  <a:gd name="T1" fmla="*/ 0 h 43"/>
                  <a:gd name="T2" fmla="*/ 23 w 37"/>
                  <a:gd name="T3" fmla="*/ 43 h 43"/>
                  <a:gd name="T4" fmla="*/ 14 w 37"/>
                  <a:gd name="T5" fmla="*/ 43 h 43"/>
                  <a:gd name="T6" fmla="*/ 0 w 37"/>
                  <a:gd name="T7" fmla="*/ 0 h 43"/>
                  <a:gd name="T8" fmla="*/ 4 w 37"/>
                  <a:gd name="T9" fmla="*/ 0 h 43"/>
                  <a:gd name="T10" fmla="*/ 18 w 37"/>
                  <a:gd name="T11" fmla="*/ 38 h 43"/>
                  <a:gd name="T12" fmla="*/ 33 w 37"/>
                  <a:gd name="T13" fmla="*/ 0 h 43"/>
                  <a:gd name="T14" fmla="*/ 37 w 3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43">
                    <a:moveTo>
                      <a:pt x="37" y="0"/>
                    </a:moveTo>
                    <a:lnTo>
                      <a:pt x="23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8" y="38"/>
                    </a:lnTo>
                    <a:lnTo>
                      <a:pt x="33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Freeform 413"/>
              <p:cNvSpPr>
                <a:spLocks noEditPoints="1"/>
              </p:cNvSpPr>
              <p:nvPr userDrawn="1"/>
            </p:nvSpPr>
            <p:spPr bwMode="auto">
              <a:xfrm>
                <a:off x="955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3 w 41"/>
                  <a:gd name="T3" fmla="*/ 43 h 43"/>
                  <a:gd name="T4" fmla="*/ 31 w 41"/>
                  <a:gd name="T5" fmla="*/ 31 h 43"/>
                  <a:gd name="T6" fmla="*/ 12 w 41"/>
                  <a:gd name="T7" fmla="*/ 31 h 43"/>
                  <a:gd name="T8" fmla="*/ 7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9 w 41"/>
                  <a:gd name="T19" fmla="*/ 26 h 43"/>
                  <a:gd name="T20" fmla="*/ 22 w 41"/>
                  <a:gd name="T21" fmla="*/ 5 h 43"/>
                  <a:gd name="T22" fmla="*/ 12 w 41"/>
                  <a:gd name="T23" fmla="*/ 26 h 43"/>
                  <a:gd name="T24" fmla="*/ 29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3" y="43"/>
                    </a:lnTo>
                    <a:lnTo>
                      <a:pt x="31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9" y="26"/>
                    </a:moveTo>
                    <a:lnTo>
                      <a:pt x="22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Freeform 414"/>
              <p:cNvSpPr>
                <a:spLocks/>
              </p:cNvSpPr>
              <p:nvPr userDrawn="1"/>
            </p:nvSpPr>
            <p:spPr bwMode="auto">
              <a:xfrm>
                <a:off x="1003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368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867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883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3" y="16"/>
                      <a:pt x="12" y="17"/>
                    </a:cubicBezTo>
                    <a:cubicBezTo>
                      <a:pt x="11" y="17"/>
                      <a:pt x="11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6" y="18"/>
                      <a:pt x="5" y="18"/>
                      <a:pt x="4" y="18"/>
                    </a:cubicBezTo>
                    <a:cubicBezTo>
                      <a:pt x="3" y="18"/>
                      <a:pt x="2" y="17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5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415"/>
              <p:cNvSpPr>
                <a:spLocks/>
              </p:cNvSpPr>
              <p:nvPr userDrawn="1"/>
            </p:nvSpPr>
            <p:spPr bwMode="auto">
              <a:xfrm>
                <a:off x="104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8 w 29"/>
                  <a:gd name="T7" fmla="*/ 0 h 43"/>
                  <a:gd name="T8" fmla="*/ 8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416"/>
              <p:cNvSpPr>
                <a:spLocks/>
              </p:cNvSpPr>
              <p:nvPr userDrawn="1"/>
            </p:nvSpPr>
            <p:spPr bwMode="auto">
              <a:xfrm>
                <a:off x="1073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2 w 38"/>
                  <a:gd name="T3" fmla="*/ 5 h 43"/>
                  <a:gd name="T4" fmla="*/ 22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2" y="5"/>
                    </a:lnTo>
                    <a:lnTo>
                      <a:pt x="22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417"/>
              <p:cNvSpPr>
                <a:spLocks/>
              </p:cNvSpPr>
              <p:nvPr userDrawn="1"/>
            </p:nvSpPr>
            <p:spPr bwMode="auto">
              <a:xfrm>
                <a:off x="111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Freeform 418"/>
              <p:cNvSpPr>
                <a:spLocks/>
              </p:cNvSpPr>
              <p:nvPr userDrawn="1"/>
            </p:nvSpPr>
            <p:spPr bwMode="auto">
              <a:xfrm>
                <a:off x="114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Freeform 419"/>
              <p:cNvSpPr>
                <a:spLocks noEditPoints="1"/>
              </p:cNvSpPr>
              <p:nvPr userDrawn="1"/>
            </p:nvSpPr>
            <p:spPr bwMode="auto">
              <a:xfrm>
                <a:off x="1180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Freeform 420"/>
              <p:cNvSpPr>
                <a:spLocks/>
              </p:cNvSpPr>
              <p:nvPr userDrawn="1"/>
            </p:nvSpPr>
            <p:spPr bwMode="auto">
              <a:xfrm>
                <a:off x="1229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1135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421"/>
              <p:cNvSpPr>
                <a:spLocks/>
              </p:cNvSpPr>
              <p:nvPr userDrawn="1"/>
            </p:nvSpPr>
            <p:spPr bwMode="auto">
              <a:xfrm>
                <a:off x="127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422"/>
              <p:cNvSpPr>
                <a:spLocks/>
              </p:cNvSpPr>
              <p:nvPr userDrawn="1"/>
            </p:nvSpPr>
            <p:spPr bwMode="auto">
              <a:xfrm>
                <a:off x="1298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9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7 w 54"/>
                  <a:gd name="T15" fmla="*/ 0 h 43"/>
                  <a:gd name="T16" fmla="*/ 16 w 54"/>
                  <a:gd name="T17" fmla="*/ 36 h 43"/>
                  <a:gd name="T18" fmla="*/ 24 w 54"/>
                  <a:gd name="T19" fmla="*/ 0 h 43"/>
                  <a:gd name="T20" fmla="*/ 31 w 54"/>
                  <a:gd name="T21" fmla="*/ 0 h 43"/>
                  <a:gd name="T22" fmla="*/ 40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9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6" y="36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40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423"/>
              <p:cNvSpPr>
                <a:spLocks/>
              </p:cNvSpPr>
              <p:nvPr userDrawn="1"/>
            </p:nvSpPr>
            <p:spPr bwMode="auto">
              <a:xfrm>
                <a:off x="13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9 w 16"/>
                  <a:gd name="T19" fmla="*/ 3 h 43"/>
                  <a:gd name="T20" fmla="*/ 9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9" y="3"/>
                    </a:lnTo>
                    <a:lnTo>
                      <a:pt x="9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Freeform 424"/>
              <p:cNvSpPr>
                <a:spLocks noEditPoints="1"/>
              </p:cNvSpPr>
              <p:nvPr userDrawn="1"/>
            </p:nvSpPr>
            <p:spPr bwMode="auto">
              <a:xfrm>
                <a:off x="1388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425"/>
              <p:cNvSpPr>
                <a:spLocks/>
              </p:cNvSpPr>
              <p:nvPr userDrawn="1"/>
            </p:nvSpPr>
            <p:spPr bwMode="auto">
              <a:xfrm>
                <a:off x="1433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426"/>
              <p:cNvSpPr>
                <a:spLocks/>
              </p:cNvSpPr>
              <p:nvPr userDrawn="1"/>
            </p:nvSpPr>
            <p:spPr bwMode="auto">
              <a:xfrm>
                <a:off x="1473" y="3530"/>
                <a:ext cx="26" cy="43"/>
              </a:xfrm>
              <a:custGeom>
                <a:avLst/>
                <a:gdLst>
                  <a:gd name="T0" fmla="*/ 26 w 26"/>
                  <a:gd name="T1" fmla="*/ 43 h 43"/>
                  <a:gd name="T2" fmla="*/ 0 w 26"/>
                  <a:gd name="T3" fmla="*/ 43 h 43"/>
                  <a:gd name="T4" fmla="*/ 0 w 26"/>
                  <a:gd name="T5" fmla="*/ 0 h 43"/>
                  <a:gd name="T6" fmla="*/ 4 w 26"/>
                  <a:gd name="T7" fmla="*/ 0 h 43"/>
                  <a:gd name="T8" fmla="*/ 4 w 26"/>
                  <a:gd name="T9" fmla="*/ 38 h 43"/>
                  <a:gd name="T10" fmla="*/ 26 w 26"/>
                  <a:gd name="T11" fmla="*/ 38 h 43"/>
                  <a:gd name="T12" fmla="*/ 26 w 26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43">
                    <a:moveTo>
                      <a:pt x="26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6" y="38"/>
                    </a:lnTo>
                    <a:lnTo>
                      <a:pt x="2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427"/>
              <p:cNvSpPr>
                <a:spLocks/>
              </p:cNvSpPr>
              <p:nvPr userDrawn="1"/>
            </p:nvSpPr>
            <p:spPr bwMode="auto">
              <a:xfrm>
                <a:off x="1508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428"/>
              <p:cNvSpPr>
                <a:spLocks/>
              </p:cNvSpPr>
              <p:nvPr userDrawn="1"/>
            </p:nvSpPr>
            <p:spPr bwMode="auto">
              <a:xfrm>
                <a:off x="1546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429"/>
              <p:cNvSpPr>
                <a:spLocks/>
              </p:cNvSpPr>
              <p:nvPr userDrawn="1"/>
            </p:nvSpPr>
            <p:spPr bwMode="auto">
              <a:xfrm>
                <a:off x="1588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Freeform 430"/>
              <p:cNvSpPr>
                <a:spLocks/>
              </p:cNvSpPr>
              <p:nvPr userDrawn="1"/>
            </p:nvSpPr>
            <p:spPr bwMode="auto">
              <a:xfrm>
                <a:off x="16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431"/>
              <p:cNvSpPr>
                <a:spLocks noEditPoints="1"/>
              </p:cNvSpPr>
              <p:nvPr userDrawn="1"/>
            </p:nvSpPr>
            <p:spPr bwMode="auto">
              <a:xfrm>
                <a:off x="1655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432"/>
              <p:cNvSpPr>
                <a:spLocks noEditPoints="1"/>
              </p:cNvSpPr>
              <p:nvPr userDrawn="1"/>
            </p:nvSpPr>
            <p:spPr bwMode="auto">
              <a:xfrm>
                <a:off x="1702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449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601 w 12"/>
                  <a:gd name="T31" fmla="*/ 776 h 18"/>
                  <a:gd name="T32" fmla="*/ 1449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433"/>
              <p:cNvSpPr>
                <a:spLocks noEditPoints="1"/>
              </p:cNvSpPr>
              <p:nvPr userDrawn="1"/>
            </p:nvSpPr>
            <p:spPr bwMode="auto">
              <a:xfrm>
                <a:off x="1740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434"/>
              <p:cNvSpPr>
                <a:spLocks/>
              </p:cNvSpPr>
              <p:nvPr userDrawn="1"/>
            </p:nvSpPr>
            <p:spPr bwMode="auto">
              <a:xfrm>
                <a:off x="177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435"/>
              <p:cNvSpPr>
                <a:spLocks/>
              </p:cNvSpPr>
              <p:nvPr userDrawn="1"/>
            </p:nvSpPr>
            <p:spPr bwMode="auto">
              <a:xfrm>
                <a:off x="1813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436"/>
              <p:cNvSpPr>
                <a:spLocks/>
              </p:cNvSpPr>
              <p:nvPr userDrawn="1"/>
            </p:nvSpPr>
            <p:spPr bwMode="auto">
              <a:xfrm>
                <a:off x="1836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477 w 16"/>
                  <a:gd name="T3" fmla="*/ 3214 h 19"/>
                  <a:gd name="T4" fmla="*/ 2358 w 16"/>
                  <a:gd name="T5" fmla="*/ 3361 h 19"/>
                  <a:gd name="T6" fmla="*/ 1969 w 16"/>
                  <a:gd name="T7" fmla="*/ 3361 h 19"/>
                  <a:gd name="T8" fmla="*/ 1596 w 16"/>
                  <a:gd name="T9" fmla="*/ 3361 h 19"/>
                  <a:gd name="T10" fmla="*/ 1043 w 16"/>
                  <a:gd name="T11" fmla="*/ 3361 h 19"/>
                  <a:gd name="T12" fmla="*/ 537 w 16"/>
                  <a:gd name="T13" fmla="*/ 2989 h 19"/>
                  <a:gd name="T14" fmla="*/ 164 w 16"/>
                  <a:gd name="T15" fmla="*/ 2456 h 19"/>
                  <a:gd name="T16" fmla="*/ 0 w 16"/>
                  <a:gd name="T17" fmla="*/ 1795 h 19"/>
                  <a:gd name="T18" fmla="*/ 164 w 16"/>
                  <a:gd name="T19" fmla="*/ 1037 h 19"/>
                  <a:gd name="T20" fmla="*/ 537 w 16"/>
                  <a:gd name="T21" fmla="*/ 533 h 19"/>
                  <a:gd name="T22" fmla="*/ 1043 w 16"/>
                  <a:gd name="T23" fmla="*/ 156 h 19"/>
                  <a:gd name="T24" fmla="*/ 1596 w 16"/>
                  <a:gd name="T25" fmla="*/ 0 h 19"/>
                  <a:gd name="T26" fmla="*/ 2199 w 16"/>
                  <a:gd name="T27" fmla="*/ 156 h 19"/>
                  <a:gd name="T28" fmla="*/ 2867 w 16"/>
                  <a:gd name="T29" fmla="*/ 369 h 19"/>
                  <a:gd name="T30" fmla="*/ 2867 w 16"/>
                  <a:gd name="T31" fmla="*/ 874 h 19"/>
                  <a:gd name="T32" fmla="*/ 2736 w 16"/>
                  <a:gd name="T33" fmla="*/ 874 h 19"/>
                  <a:gd name="T34" fmla="*/ 2199 w 16"/>
                  <a:gd name="T35" fmla="*/ 533 h 19"/>
                  <a:gd name="T36" fmla="*/ 1596 w 16"/>
                  <a:gd name="T37" fmla="*/ 369 h 19"/>
                  <a:gd name="T38" fmla="*/ 1275 w 16"/>
                  <a:gd name="T39" fmla="*/ 533 h 19"/>
                  <a:gd name="T40" fmla="*/ 926 w 16"/>
                  <a:gd name="T41" fmla="*/ 661 h 19"/>
                  <a:gd name="T42" fmla="*/ 537 w 16"/>
                  <a:gd name="T43" fmla="*/ 1262 h 19"/>
                  <a:gd name="T44" fmla="*/ 537 w 16"/>
                  <a:gd name="T45" fmla="*/ 1795 h 19"/>
                  <a:gd name="T46" fmla="*/ 537 w 16"/>
                  <a:gd name="T47" fmla="*/ 2300 h 19"/>
                  <a:gd name="T48" fmla="*/ 926 w 16"/>
                  <a:gd name="T49" fmla="*/ 2669 h 19"/>
                  <a:gd name="T50" fmla="*/ 1275 w 16"/>
                  <a:gd name="T51" fmla="*/ 2989 h 19"/>
                  <a:gd name="T52" fmla="*/ 1596 w 16"/>
                  <a:gd name="T53" fmla="*/ 2989 h 19"/>
                  <a:gd name="T54" fmla="*/ 2358 w 16"/>
                  <a:gd name="T55" fmla="*/ 2989 h 19"/>
                  <a:gd name="T56" fmla="*/ 2736 w 16"/>
                  <a:gd name="T57" fmla="*/ 2669 h 19"/>
                  <a:gd name="T58" fmla="*/ 2867 w 16"/>
                  <a:gd name="T59" fmla="*/ 2669 h 19"/>
                  <a:gd name="T60" fmla="*/ 2867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0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Freeform 437"/>
              <p:cNvSpPr>
                <a:spLocks noEditPoints="1"/>
              </p:cNvSpPr>
              <p:nvPr userDrawn="1"/>
            </p:nvSpPr>
            <p:spPr bwMode="auto">
              <a:xfrm>
                <a:off x="1879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12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21 w 40"/>
                  <a:gd name="T21" fmla="*/ 5 h 43"/>
                  <a:gd name="T22" fmla="*/ 12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21" y="5"/>
                    </a:lnTo>
                    <a:lnTo>
                      <a:pt x="12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Freeform 438"/>
              <p:cNvSpPr>
                <a:spLocks/>
              </p:cNvSpPr>
              <p:nvPr userDrawn="1"/>
            </p:nvSpPr>
            <p:spPr bwMode="auto">
              <a:xfrm>
                <a:off x="1919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439"/>
              <p:cNvSpPr>
                <a:spLocks/>
              </p:cNvSpPr>
              <p:nvPr userDrawn="1"/>
            </p:nvSpPr>
            <p:spPr bwMode="auto">
              <a:xfrm>
                <a:off x="19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440"/>
              <p:cNvSpPr>
                <a:spLocks noEditPoints="1"/>
              </p:cNvSpPr>
              <p:nvPr userDrawn="1"/>
            </p:nvSpPr>
            <p:spPr bwMode="auto">
              <a:xfrm>
                <a:off x="1988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441"/>
              <p:cNvSpPr>
                <a:spLocks/>
              </p:cNvSpPr>
              <p:nvPr userDrawn="1"/>
            </p:nvSpPr>
            <p:spPr bwMode="auto">
              <a:xfrm>
                <a:off x="203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9 w 33"/>
                  <a:gd name="T15" fmla="*/ 36 h 43"/>
                  <a:gd name="T16" fmla="*/ 29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Freeform 442"/>
              <p:cNvSpPr>
                <a:spLocks/>
              </p:cNvSpPr>
              <p:nvPr userDrawn="1"/>
            </p:nvSpPr>
            <p:spPr bwMode="auto">
              <a:xfrm>
                <a:off x="208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Freeform 443"/>
              <p:cNvSpPr>
                <a:spLocks noEditPoints="1"/>
              </p:cNvSpPr>
              <p:nvPr userDrawn="1"/>
            </p:nvSpPr>
            <p:spPr bwMode="auto">
              <a:xfrm>
                <a:off x="2127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Freeform 444"/>
              <p:cNvSpPr>
                <a:spLocks noEditPoints="1"/>
              </p:cNvSpPr>
              <p:nvPr userDrawn="1"/>
            </p:nvSpPr>
            <p:spPr bwMode="auto">
              <a:xfrm>
                <a:off x="2165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1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Freeform 445"/>
              <p:cNvSpPr>
                <a:spLocks noEditPoints="1"/>
              </p:cNvSpPr>
              <p:nvPr userDrawn="1"/>
            </p:nvSpPr>
            <p:spPr bwMode="auto">
              <a:xfrm>
                <a:off x="2203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Freeform 446"/>
              <p:cNvSpPr>
                <a:spLocks/>
              </p:cNvSpPr>
              <p:nvPr userDrawn="1"/>
            </p:nvSpPr>
            <p:spPr bwMode="auto">
              <a:xfrm>
                <a:off x="2252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967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Freeform 447"/>
              <p:cNvSpPr>
                <a:spLocks/>
              </p:cNvSpPr>
              <p:nvPr userDrawn="1"/>
            </p:nvSpPr>
            <p:spPr bwMode="auto">
              <a:xfrm>
                <a:off x="229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448"/>
              <p:cNvSpPr>
                <a:spLocks/>
              </p:cNvSpPr>
              <p:nvPr userDrawn="1"/>
            </p:nvSpPr>
            <p:spPr bwMode="auto">
              <a:xfrm>
                <a:off x="233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Freeform 449"/>
              <p:cNvSpPr>
                <a:spLocks/>
              </p:cNvSpPr>
              <p:nvPr userDrawn="1"/>
            </p:nvSpPr>
            <p:spPr bwMode="auto">
              <a:xfrm>
                <a:off x="23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Freeform 450"/>
              <p:cNvSpPr>
                <a:spLocks noEditPoints="1"/>
              </p:cNvSpPr>
              <p:nvPr userDrawn="1"/>
            </p:nvSpPr>
            <p:spPr bwMode="auto">
              <a:xfrm>
                <a:off x="2420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492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492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859 w 17"/>
                  <a:gd name="T41" fmla="*/ 661 h 19"/>
                  <a:gd name="T42" fmla="*/ 492 w 17"/>
                  <a:gd name="T43" fmla="*/ 1795 h 19"/>
                  <a:gd name="T44" fmla="*/ 859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Freeform 451"/>
              <p:cNvSpPr>
                <a:spLocks noEditPoints="1"/>
              </p:cNvSpPr>
              <p:nvPr userDrawn="1"/>
            </p:nvSpPr>
            <p:spPr bwMode="auto">
              <a:xfrm>
                <a:off x="2472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10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Freeform 452"/>
              <p:cNvSpPr>
                <a:spLocks/>
              </p:cNvSpPr>
              <p:nvPr userDrawn="1"/>
            </p:nvSpPr>
            <p:spPr bwMode="auto">
              <a:xfrm>
                <a:off x="251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Freeform 453"/>
              <p:cNvSpPr>
                <a:spLocks/>
              </p:cNvSpPr>
              <p:nvPr userDrawn="1"/>
            </p:nvSpPr>
            <p:spPr bwMode="auto">
              <a:xfrm>
                <a:off x="255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Freeform 454"/>
              <p:cNvSpPr>
                <a:spLocks/>
              </p:cNvSpPr>
              <p:nvPr userDrawn="1"/>
            </p:nvSpPr>
            <p:spPr bwMode="auto">
              <a:xfrm>
                <a:off x="2588" y="3530"/>
                <a:ext cx="37" cy="43"/>
              </a:xfrm>
              <a:custGeom>
                <a:avLst/>
                <a:gdLst>
                  <a:gd name="T0" fmla="*/ 37 w 37"/>
                  <a:gd name="T1" fmla="*/ 43 h 43"/>
                  <a:gd name="T2" fmla="*/ 33 w 37"/>
                  <a:gd name="T3" fmla="*/ 43 h 43"/>
                  <a:gd name="T4" fmla="*/ 33 w 37"/>
                  <a:gd name="T5" fmla="*/ 5 h 43"/>
                  <a:gd name="T6" fmla="*/ 21 w 37"/>
                  <a:gd name="T7" fmla="*/ 31 h 43"/>
                  <a:gd name="T8" fmla="*/ 16 w 37"/>
                  <a:gd name="T9" fmla="*/ 31 h 43"/>
                  <a:gd name="T10" fmla="*/ 4 w 37"/>
                  <a:gd name="T11" fmla="*/ 5 h 43"/>
                  <a:gd name="T12" fmla="*/ 4 w 37"/>
                  <a:gd name="T13" fmla="*/ 43 h 43"/>
                  <a:gd name="T14" fmla="*/ 0 w 37"/>
                  <a:gd name="T15" fmla="*/ 43 h 43"/>
                  <a:gd name="T16" fmla="*/ 0 w 37"/>
                  <a:gd name="T17" fmla="*/ 0 h 43"/>
                  <a:gd name="T18" fmla="*/ 7 w 37"/>
                  <a:gd name="T19" fmla="*/ 0 h 43"/>
                  <a:gd name="T20" fmla="*/ 19 w 37"/>
                  <a:gd name="T21" fmla="*/ 24 h 43"/>
                  <a:gd name="T22" fmla="*/ 30 w 37"/>
                  <a:gd name="T23" fmla="*/ 0 h 43"/>
                  <a:gd name="T24" fmla="*/ 37 w 37"/>
                  <a:gd name="T25" fmla="*/ 0 h 43"/>
                  <a:gd name="T26" fmla="*/ 37 w 37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37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4" y="5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3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Freeform 455"/>
              <p:cNvSpPr>
                <a:spLocks/>
              </p:cNvSpPr>
              <p:nvPr userDrawn="1"/>
            </p:nvSpPr>
            <p:spPr bwMode="auto">
              <a:xfrm>
                <a:off x="264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Freeform 456"/>
              <p:cNvSpPr>
                <a:spLocks/>
              </p:cNvSpPr>
              <p:nvPr userDrawn="1"/>
            </p:nvSpPr>
            <p:spPr bwMode="auto">
              <a:xfrm>
                <a:off x="2675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Freeform 457"/>
              <p:cNvSpPr>
                <a:spLocks noEditPoints="1"/>
              </p:cNvSpPr>
              <p:nvPr userDrawn="1"/>
            </p:nvSpPr>
            <p:spPr bwMode="auto">
              <a:xfrm>
                <a:off x="272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458"/>
              <p:cNvSpPr>
                <a:spLocks noEditPoints="1"/>
              </p:cNvSpPr>
              <p:nvPr userDrawn="1"/>
            </p:nvSpPr>
            <p:spPr bwMode="auto">
              <a:xfrm>
                <a:off x="2758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Freeform 459"/>
              <p:cNvSpPr>
                <a:spLocks/>
              </p:cNvSpPr>
              <p:nvPr userDrawn="1"/>
            </p:nvSpPr>
            <p:spPr bwMode="auto">
              <a:xfrm>
                <a:off x="281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Freeform 460"/>
              <p:cNvSpPr>
                <a:spLocks/>
              </p:cNvSpPr>
              <p:nvPr userDrawn="1"/>
            </p:nvSpPr>
            <p:spPr bwMode="auto">
              <a:xfrm>
                <a:off x="284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Freeform 461"/>
              <p:cNvSpPr>
                <a:spLocks/>
              </p:cNvSpPr>
              <p:nvPr userDrawn="1"/>
            </p:nvSpPr>
            <p:spPr bwMode="auto">
              <a:xfrm>
                <a:off x="28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8 w 33"/>
                  <a:gd name="T3" fmla="*/ 43 h 43"/>
                  <a:gd name="T4" fmla="*/ 28 w 33"/>
                  <a:gd name="T5" fmla="*/ 22 h 43"/>
                  <a:gd name="T6" fmla="*/ 7 w 33"/>
                  <a:gd name="T7" fmla="*/ 22 h 43"/>
                  <a:gd name="T8" fmla="*/ 7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7 w 33"/>
                  <a:gd name="T15" fmla="*/ 0 h 43"/>
                  <a:gd name="T16" fmla="*/ 7 w 33"/>
                  <a:gd name="T17" fmla="*/ 17 h 43"/>
                  <a:gd name="T18" fmla="*/ 28 w 33"/>
                  <a:gd name="T19" fmla="*/ 17 h 43"/>
                  <a:gd name="T20" fmla="*/ 28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8" y="43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Freeform 462"/>
              <p:cNvSpPr>
                <a:spLocks/>
              </p:cNvSpPr>
              <p:nvPr userDrawn="1"/>
            </p:nvSpPr>
            <p:spPr bwMode="auto">
              <a:xfrm>
                <a:off x="29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Freeform 463"/>
              <p:cNvSpPr>
                <a:spLocks noEditPoints="1"/>
              </p:cNvSpPr>
              <p:nvPr userDrawn="1"/>
            </p:nvSpPr>
            <p:spPr bwMode="auto">
              <a:xfrm>
                <a:off x="2975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Freeform 464"/>
              <p:cNvSpPr>
                <a:spLocks/>
              </p:cNvSpPr>
              <p:nvPr userDrawn="1"/>
            </p:nvSpPr>
            <p:spPr bwMode="auto">
              <a:xfrm>
                <a:off x="302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Freeform 465"/>
              <p:cNvSpPr>
                <a:spLocks/>
              </p:cNvSpPr>
              <p:nvPr userDrawn="1"/>
            </p:nvSpPr>
            <p:spPr bwMode="auto">
              <a:xfrm>
                <a:off x="3067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Freeform 466"/>
              <p:cNvSpPr>
                <a:spLocks/>
              </p:cNvSpPr>
              <p:nvPr userDrawn="1"/>
            </p:nvSpPr>
            <p:spPr bwMode="auto">
              <a:xfrm>
                <a:off x="3103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Freeform 467"/>
              <p:cNvSpPr>
                <a:spLocks/>
              </p:cNvSpPr>
              <p:nvPr userDrawn="1"/>
            </p:nvSpPr>
            <p:spPr bwMode="auto">
              <a:xfrm>
                <a:off x="3140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Freeform 468"/>
              <p:cNvSpPr>
                <a:spLocks/>
              </p:cNvSpPr>
              <p:nvPr userDrawn="1"/>
            </p:nvSpPr>
            <p:spPr bwMode="auto">
              <a:xfrm>
                <a:off x="3169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Freeform 469"/>
              <p:cNvSpPr>
                <a:spLocks/>
              </p:cNvSpPr>
              <p:nvPr userDrawn="1"/>
            </p:nvSpPr>
            <p:spPr bwMode="auto">
              <a:xfrm>
                <a:off x="321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Freeform 470"/>
              <p:cNvSpPr>
                <a:spLocks/>
              </p:cNvSpPr>
              <p:nvPr userDrawn="1"/>
            </p:nvSpPr>
            <p:spPr bwMode="auto">
              <a:xfrm>
                <a:off x="325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4 w 28"/>
                  <a:gd name="T7" fmla="*/ 0 h 43"/>
                  <a:gd name="T8" fmla="*/ 4 w 28"/>
                  <a:gd name="T9" fmla="*/ 38 h 43"/>
                  <a:gd name="T10" fmla="*/ 28 w 28"/>
                  <a:gd name="T11" fmla="*/ 38 h 43"/>
                  <a:gd name="T12" fmla="*/ 28 w 28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Freeform 471"/>
              <p:cNvSpPr>
                <a:spLocks/>
              </p:cNvSpPr>
              <p:nvPr userDrawn="1"/>
            </p:nvSpPr>
            <p:spPr bwMode="auto">
              <a:xfrm>
                <a:off x="328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Freeform 472"/>
              <p:cNvSpPr>
                <a:spLocks/>
              </p:cNvSpPr>
              <p:nvPr userDrawn="1"/>
            </p:nvSpPr>
            <p:spPr bwMode="auto">
              <a:xfrm>
                <a:off x="3325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156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655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756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2" y="16"/>
                      <a:pt x="12" y="17"/>
                    </a:cubicBezTo>
                    <a:cubicBezTo>
                      <a:pt x="11" y="17"/>
                      <a:pt x="10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3" y="18"/>
                      <a:pt x="2" y="17"/>
                      <a:pt x="1" y="17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Freeform 473"/>
              <p:cNvSpPr>
                <a:spLocks/>
              </p:cNvSpPr>
              <p:nvPr userDrawn="1"/>
            </p:nvSpPr>
            <p:spPr bwMode="auto">
              <a:xfrm>
                <a:off x="336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5 w 29"/>
                  <a:gd name="T7" fmla="*/ 0 h 43"/>
                  <a:gd name="T8" fmla="*/ 5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Freeform 474"/>
              <p:cNvSpPr>
                <a:spLocks noEditPoints="1"/>
              </p:cNvSpPr>
              <p:nvPr userDrawn="1"/>
            </p:nvSpPr>
            <p:spPr bwMode="auto">
              <a:xfrm>
                <a:off x="3403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Freeform 475"/>
              <p:cNvSpPr>
                <a:spLocks noEditPoints="1"/>
              </p:cNvSpPr>
              <p:nvPr userDrawn="1"/>
            </p:nvSpPr>
            <p:spPr bwMode="auto">
              <a:xfrm>
                <a:off x="345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Freeform 476"/>
              <p:cNvSpPr>
                <a:spLocks noEditPoints="1"/>
              </p:cNvSpPr>
              <p:nvPr userDrawn="1"/>
            </p:nvSpPr>
            <p:spPr bwMode="auto">
              <a:xfrm>
                <a:off x="3495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02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544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867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544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2" y="16"/>
                      <a:pt x="12" y="16"/>
                    </a:cubicBezTo>
                    <a:cubicBezTo>
                      <a:pt x="11" y="17"/>
                      <a:pt x="10" y="17"/>
                      <a:pt x="10" y="18"/>
                    </a:cubicBezTo>
                    <a:cubicBezTo>
                      <a:pt x="9" y="18"/>
                      <a:pt x="8" y="18"/>
                      <a:pt x="6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3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477"/>
              <p:cNvSpPr>
                <a:spLocks noEditPoints="1"/>
              </p:cNvSpPr>
              <p:nvPr userDrawn="1"/>
            </p:nvSpPr>
            <p:spPr bwMode="auto">
              <a:xfrm>
                <a:off x="3532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478"/>
              <p:cNvSpPr>
                <a:spLocks/>
              </p:cNvSpPr>
              <p:nvPr userDrawn="1"/>
            </p:nvSpPr>
            <p:spPr bwMode="auto">
              <a:xfrm>
                <a:off x="35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479"/>
              <p:cNvSpPr>
                <a:spLocks/>
              </p:cNvSpPr>
              <p:nvPr userDrawn="1"/>
            </p:nvSpPr>
            <p:spPr bwMode="auto">
              <a:xfrm>
                <a:off x="3622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Freeform 480"/>
              <p:cNvSpPr>
                <a:spLocks noEditPoints="1"/>
              </p:cNvSpPr>
              <p:nvPr userDrawn="1"/>
            </p:nvSpPr>
            <p:spPr bwMode="auto">
              <a:xfrm>
                <a:off x="3662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1023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Freeform 481"/>
              <p:cNvSpPr>
                <a:spLocks noEditPoints="1"/>
              </p:cNvSpPr>
              <p:nvPr userDrawn="1"/>
            </p:nvSpPr>
            <p:spPr bwMode="auto">
              <a:xfrm>
                <a:off x="370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9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9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9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Freeform 482"/>
              <p:cNvSpPr>
                <a:spLocks/>
              </p:cNvSpPr>
              <p:nvPr userDrawn="1"/>
            </p:nvSpPr>
            <p:spPr bwMode="auto">
              <a:xfrm>
                <a:off x="3747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6 w 34"/>
                  <a:gd name="T3" fmla="*/ 43 h 43"/>
                  <a:gd name="T4" fmla="*/ 8 w 34"/>
                  <a:gd name="T5" fmla="*/ 5 h 43"/>
                  <a:gd name="T6" fmla="*/ 8 w 34"/>
                  <a:gd name="T7" fmla="*/ 43 h 43"/>
                  <a:gd name="T8" fmla="*/ 0 w 34"/>
                  <a:gd name="T9" fmla="*/ 43 h 43"/>
                  <a:gd name="T10" fmla="*/ 0 w 34"/>
                  <a:gd name="T11" fmla="*/ 0 h 43"/>
                  <a:gd name="T12" fmla="*/ 10 w 34"/>
                  <a:gd name="T13" fmla="*/ 0 h 43"/>
                  <a:gd name="T14" fmla="*/ 29 w 34"/>
                  <a:gd name="T15" fmla="*/ 36 h 43"/>
                  <a:gd name="T16" fmla="*/ 29 w 34"/>
                  <a:gd name="T17" fmla="*/ 0 h 43"/>
                  <a:gd name="T18" fmla="*/ 34 w 34"/>
                  <a:gd name="T19" fmla="*/ 0 h 43"/>
                  <a:gd name="T20" fmla="*/ 34 w 34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6" y="43"/>
                    </a:lnTo>
                    <a:lnTo>
                      <a:pt x="8" y="5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483"/>
              <p:cNvSpPr>
                <a:spLocks noEditPoints="1"/>
              </p:cNvSpPr>
              <p:nvPr userDrawn="1"/>
            </p:nvSpPr>
            <p:spPr bwMode="auto">
              <a:xfrm>
                <a:off x="3795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484"/>
              <p:cNvSpPr>
                <a:spLocks/>
              </p:cNvSpPr>
              <p:nvPr userDrawn="1"/>
            </p:nvSpPr>
            <p:spPr bwMode="auto">
              <a:xfrm>
                <a:off x="3842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043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043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6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485"/>
              <p:cNvSpPr>
                <a:spLocks noEditPoints="1"/>
              </p:cNvSpPr>
              <p:nvPr userDrawn="1"/>
            </p:nvSpPr>
            <p:spPr bwMode="auto">
              <a:xfrm>
                <a:off x="3870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566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805 w 12"/>
                  <a:gd name="T31" fmla="*/ 776 h 18"/>
                  <a:gd name="T32" fmla="*/ 1566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805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Freeform 486"/>
              <p:cNvSpPr>
                <a:spLocks/>
              </p:cNvSpPr>
              <p:nvPr userDrawn="1"/>
            </p:nvSpPr>
            <p:spPr bwMode="auto">
              <a:xfrm>
                <a:off x="3906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2111 w 16"/>
                  <a:gd name="T3" fmla="*/ 3214 h 19"/>
                  <a:gd name="T4" fmla="*/ 1980 w 16"/>
                  <a:gd name="T5" fmla="*/ 3361 h 19"/>
                  <a:gd name="T6" fmla="*/ 1658 w 16"/>
                  <a:gd name="T7" fmla="*/ 3361 h 19"/>
                  <a:gd name="T8" fmla="*/ 1397 w 16"/>
                  <a:gd name="T9" fmla="*/ 3361 h 19"/>
                  <a:gd name="T10" fmla="*/ 913 w 16"/>
                  <a:gd name="T11" fmla="*/ 3361 h 19"/>
                  <a:gd name="T12" fmla="*/ 460 w 16"/>
                  <a:gd name="T13" fmla="*/ 2989 h 19"/>
                  <a:gd name="T14" fmla="*/ 150 w 16"/>
                  <a:gd name="T15" fmla="*/ 2456 h 19"/>
                  <a:gd name="T16" fmla="*/ 0 w 16"/>
                  <a:gd name="T17" fmla="*/ 1795 h 19"/>
                  <a:gd name="T18" fmla="*/ 150 w 16"/>
                  <a:gd name="T19" fmla="*/ 1037 h 19"/>
                  <a:gd name="T20" fmla="*/ 460 w 16"/>
                  <a:gd name="T21" fmla="*/ 533 h 19"/>
                  <a:gd name="T22" fmla="*/ 913 w 16"/>
                  <a:gd name="T23" fmla="*/ 156 h 19"/>
                  <a:gd name="T24" fmla="*/ 1397 w 16"/>
                  <a:gd name="T25" fmla="*/ 0 h 19"/>
                  <a:gd name="T26" fmla="*/ 1855 w 16"/>
                  <a:gd name="T27" fmla="*/ 156 h 19"/>
                  <a:gd name="T28" fmla="*/ 2461 w 16"/>
                  <a:gd name="T29" fmla="*/ 369 h 19"/>
                  <a:gd name="T30" fmla="*/ 2461 w 16"/>
                  <a:gd name="T31" fmla="*/ 874 h 19"/>
                  <a:gd name="T32" fmla="*/ 2461 w 16"/>
                  <a:gd name="T33" fmla="*/ 874 h 19"/>
                  <a:gd name="T34" fmla="*/ 1980 w 16"/>
                  <a:gd name="T35" fmla="*/ 533 h 19"/>
                  <a:gd name="T36" fmla="*/ 1397 w 16"/>
                  <a:gd name="T37" fmla="*/ 369 h 19"/>
                  <a:gd name="T38" fmla="*/ 1064 w 16"/>
                  <a:gd name="T39" fmla="*/ 533 h 19"/>
                  <a:gd name="T40" fmla="*/ 802 w 16"/>
                  <a:gd name="T41" fmla="*/ 661 h 19"/>
                  <a:gd name="T42" fmla="*/ 460 w 16"/>
                  <a:gd name="T43" fmla="*/ 1262 h 19"/>
                  <a:gd name="T44" fmla="*/ 460 w 16"/>
                  <a:gd name="T45" fmla="*/ 1795 h 19"/>
                  <a:gd name="T46" fmla="*/ 604 w 16"/>
                  <a:gd name="T47" fmla="*/ 2300 h 19"/>
                  <a:gd name="T48" fmla="*/ 802 w 16"/>
                  <a:gd name="T49" fmla="*/ 2669 h 19"/>
                  <a:gd name="T50" fmla="*/ 1064 w 16"/>
                  <a:gd name="T51" fmla="*/ 2989 h 19"/>
                  <a:gd name="T52" fmla="*/ 1397 w 16"/>
                  <a:gd name="T53" fmla="*/ 2989 h 19"/>
                  <a:gd name="T54" fmla="*/ 1980 w 16"/>
                  <a:gd name="T55" fmla="*/ 2989 h 19"/>
                  <a:gd name="T56" fmla="*/ 2461 w 16"/>
                  <a:gd name="T57" fmla="*/ 2669 h 19"/>
                  <a:gd name="T58" fmla="*/ 2461 w 16"/>
                  <a:gd name="T59" fmla="*/ 2669 h 19"/>
                  <a:gd name="T60" fmla="*/ 2461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3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4" y="3"/>
                      <a:pt x="13" y="3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4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Freeform 487"/>
              <p:cNvSpPr>
                <a:spLocks/>
              </p:cNvSpPr>
              <p:nvPr userDrawn="1"/>
            </p:nvSpPr>
            <p:spPr bwMode="auto">
              <a:xfrm>
                <a:off x="3951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Freeform 488"/>
              <p:cNvSpPr>
                <a:spLocks noEditPoints="1"/>
              </p:cNvSpPr>
              <p:nvPr userDrawn="1"/>
            </p:nvSpPr>
            <p:spPr bwMode="auto">
              <a:xfrm>
                <a:off x="399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489"/>
              <p:cNvSpPr>
                <a:spLocks/>
              </p:cNvSpPr>
              <p:nvPr userDrawn="1"/>
            </p:nvSpPr>
            <p:spPr bwMode="auto">
              <a:xfrm>
                <a:off x="4045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490"/>
              <p:cNvSpPr>
                <a:spLocks/>
              </p:cNvSpPr>
              <p:nvPr userDrawn="1"/>
            </p:nvSpPr>
            <p:spPr bwMode="auto">
              <a:xfrm>
                <a:off x="40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491"/>
              <p:cNvSpPr>
                <a:spLocks/>
              </p:cNvSpPr>
              <p:nvPr userDrawn="1"/>
            </p:nvSpPr>
            <p:spPr bwMode="auto">
              <a:xfrm>
                <a:off x="41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Freeform 492"/>
              <p:cNvSpPr>
                <a:spLocks/>
              </p:cNvSpPr>
              <p:nvPr userDrawn="1"/>
            </p:nvSpPr>
            <p:spPr bwMode="auto">
              <a:xfrm>
                <a:off x="4175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307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8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3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Freeform 493"/>
              <p:cNvSpPr>
                <a:spLocks/>
              </p:cNvSpPr>
              <p:nvPr userDrawn="1"/>
            </p:nvSpPr>
            <p:spPr bwMode="auto">
              <a:xfrm>
                <a:off x="4218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Freeform 494"/>
              <p:cNvSpPr>
                <a:spLocks/>
              </p:cNvSpPr>
              <p:nvPr userDrawn="1"/>
            </p:nvSpPr>
            <p:spPr bwMode="auto">
              <a:xfrm>
                <a:off x="4260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495"/>
              <p:cNvSpPr>
                <a:spLocks/>
              </p:cNvSpPr>
              <p:nvPr userDrawn="1"/>
            </p:nvSpPr>
            <p:spPr bwMode="auto">
              <a:xfrm>
                <a:off x="4286" y="3530"/>
                <a:ext cx="38" cy="43"/>
              </a:xfrm>
              <a:custGeom>
                <a:avLst/>
                <a:gdLst>
                  <a:gd name="T0" fmla="*/ 38 w 38"/>
                  <a:gd name="T1" fmla="*/ 0 h 43"/>
                  <a:gd name="T2" fmla="*/ 24 w 38"/>
                  <a:gd name="T3" fmla="*/ 43 h 43"/>
                  <a:gd name="T4" fmla="*/ 14 w 38"/>
                  <a:gd name="T5" fmla="*/ 43 h 43"/>
                  <a:gd name="T6" fmla="*/ 0 w 38"/>
                  <a:gd name="T7" fmla="*/ 0 h 43"/>
                  <a:gd name="T8" fmla="*/ 5 w 38"/>
                  <a:gd name="T9" fmla="*/ 0 h 43"/>
                  <a:gd name="T10" fmla="*/ 19 w 38"/>
                  <a:gd name="T11" fmla="*/ 38 h 43"/>
                  <a:gd name="T12" fmla="*/ 33 w 38"/>
                  <a:gd name="T13" fmla="*/ 0 h 43"/>
                  <a:gd name="T14" fmla="*/ 38 w 38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" h="43">
                    <a:moveTo>
                      <a:pt x="38" y="0"/>
                    </a:moveTo>
                    <a:lnTo>
                      <a:pt x="24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9" y="38"/>
                    </a:lnTo>
                    <a:lnTo>
                      <a:pt x="33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496"/>
              <p:cNvSpPr>
                <a:spLocks/>
              </p:cNvSpPr>
              <p:nvPr userDrawn="1"/>
            </p:nvSpPr>
            <p:spPr bwMode="auto">
              <a:xfrm>
                <a:off x="4333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5 w 17"/>
                  <a:gd name="T7" fmla="*/ 38 h 43"/>
                  <a:gd name="T8" fmla="*/ 5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0 w 17"/>
                  <a:gd name="T19" fmla="*/ 3 h 43"/>
                  <a:gd name="T20" fmla="*/ 10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0" y="3"/>
                    </a:lnTo>
                    <a:lnTo>
                      <a:pt x="10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497"/>
              <p:cNvSpPr>
                <a:spLocks/>
              </p:cNvSpPr>
              <p:nvPr userDrawn="1"/>
            </p:nvSpPr>
            <p:spPr bwMode="auto">
              <a:xfrm>
                <a:off x="4357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Freeform 498"/>
              <p:cNvSpPr>
                <a:spLocks/>
              </p:cNvSpPr>
              <p:nvPr userDrawn="1"/>
            </p:nvSpPr>
            <p:spPr bwMode="auto">
              <a:xfrm>
                <a:off x="4399" y="3530"/>
                <a:ext cx="36" cy="43"/>
              </a:xfrm>
              <a:custGeom>
                <a:avLst/>
                <a:gdLst>
                  <a:gd name="T0" fmla="*/ 36 w 36"/>
                  <a:gd name="T1" fmla="*/ 0 h 43"/>
                  <a:gd name="T2" fmla="*/ 19 w 36"/>
                  <a:gd name="T3" fmla="*/ 24 h 43"/>
                  <a:gd name="T4" fmla="*/ 19 w 36"/>
                  <a:gd name="T5" fmla="*/ 43 h 43"/>
                  <a:gd name="T6" fmla="*/ 15 w 36"/>
                  <a:gd name="T7" fmla="*/ 43 h 43"/>
                  <a:gd name="T8" fmla="*/ 15 w 36"/>
                  <a:gd name="T9" fmla="*/ 24 h 43"/>
                  <a:gd name="T10" fmla="*/ 0 w 36"/>
                  <a:gd name="T11" fmla="*/ 0 h 43"/>
                  <a:gd name="T12" fmla="*/ 5 w 36"/>
                  <a:gd name="T13" fmla="*/ 0 h 43"/>
                  <a:gd name="T14" fmla="*/ 17 w 36"/>
                  <a:gd name="T15" fmla="*/ 19 h 43"/>
                  <a:gd name="T16" fmla="*/ 29 w 36"/>
                  <a:gd name="T17" fmla="*/ 0 h 43"/>
                  <a:gd name="T18" fmla="*/ 36 w 36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lnTo>
                      <a:pt x="19" y="24"/>
                    </a:lnTo>
                    <a:lnTo>
                      <a:pt x="19" y="43"/>
                    </a:lnTo>
                    <a:lnTo>
                      <a:pt x="15" y="43"/>
                    </a:lnTo>
                    <a:lnTo>
                      <a:pt x="15" y="24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7" y="19"/>
                    </a:lnTo>
                    <a:lnTo>
                      <a:pt x="29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Freeform 499"/>
              <p:cNvSpPr>
                <a:spLocks/>
              </p:cNvSpPr>
              <p:nvPr userDrawn="1"/>
            </p:nvSpPr>
            <p:spPr bwMode="auto">
              <a:xfrm>
                <a:off x="443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Freeform 500"/>
              <p:cNvSpPr>
                <a:spLocks/>
              </p:cNvSpPr>
              <p:nvPr userDrawn="1"/>
            </p:nvSpPr>
            <p:spPr bwMode="auto">
              <a:xfrm>
                <a:off x="4458" y="3530"/>
                <a:ext cx="41" cy="43"/>
              </a:xfrm>
              <a:custGeom>
                <a:avLst/>
                <a:gdLst>
                  <a:gd name="T0" fmla="*/ 41 w 41"/>
                  <a:gd name="T1" fmla="*/ 0 h 43"/>
                  <a:gd name="T2" fmla="*/ 24 w 41"/>
                  <a:gd name="T3" fmla="*/ 43 h 43"/>
                  <a:gd name="T4" fmla="*/ 17 w 41"/>
                  <a:gd name="T5" fmla="*/ 43 h 43"/>
                  <a:gd name="T6" fmla="*/ 0 w 41"/>
                  <a:gd name="T7" fmla="*/ 0 h 43"/>
                  <a:gd name="T8" fmla="*/ 8 w 41"/>
                  <a:gd name="T9" fmla="*/ 0 h 43"/>
                  <a:gd name="T10" fmla="*/ 22 w 41"/>
                  <a:gd name="T11" fmla="*/ 38 h 43"/>
                  <a:gd name="T12" fmla="*/ 34 w 41"/>
                  <a:gd name="T13" fmla="*/ 0 h 43"/>
                  <a:gd name="T14" fmla="*/ 41 w 41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" h="43">
                    <a:moveTo>
                      <a:pt x="41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2" y="38"/>
                    </a:lnTo>
                    <a:lnTo>
                      <a:pt x="34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501"/>
              <p:cNvSpPr>
                <a:spLocks noEditPoints="1"/>
              </p:cNvSpPr>
              <p:nvPr userDrawn="1"/>
            </p:nvSpPr>
            <p:spPr bwMode="auto">
              <a:xfrm>
                <a:off x="450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502"/>
              <p:cNvSpPr>
                <a:spLocks/>
              </p:cNvSpPr>
              <p:nvPr userDrawn="1"/>
            </p:nvSpPr>
            <p:spPr bwMode="auto">
              <a:xfrm>
                <a:off x="455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503"/>
              <p:cNvSpPr>
                <a:spLocks noEditPoints="1"/>
              </p:cNvSpPr>
              <p:nvPr userDrawn="1"/>
            </p:nvSpPr>
            <p:spPr bwMode="auto">
              <a:xfrm>
                <a:off x="4579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Freeform 504"/>
              <p:cNvSpPr>
                <a:spLocks/>
              </p:cNvSpPr>
              <p:nvPr userDrawn="1"/>
            </p:nvSpPr>
            <p:spPr bwMode="auto">
              <a:xfrm>
                <a:off x="461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Freeform 505"/>
              <p:cNvSpPr>
                <a:spLocks/>
              </p:cNvSpPr>
              <p:nvPr userDrawn="1"/>
            </p:nvSpPr>
            <p:spPr bwMode="auto">
              <a:xfrm>
                <a:off x="4643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855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Freeform 506"/>
              <p:cNvSpPr>
                <a:spLocks/>
              </p:cNvSpPr>
              <p:nvPr userDrawn="1"/>
            </p:nvSpPr>
            <p:spPr bwMode="auto">
              <a:xfrm>
                <a:off x="4690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507"/>
              <p:cNvSpPr>
                <a:spLocks/>
              </p:cNvSpPr>
              <p:nvPr userDrawn="1"/>
            </p:nvSpPr>
            <p:spPr bwMode="auto">
              <a:xfrm>
                <a:off x="4714" y="3528"/>
                <a:ext cx="40" cy="45"/>
              </a:xfrm>
              <a:custGeom>
                <a:avLst/>
                <a:gdLst>
                  <a:gd name="T0" fmla="*/ 2880 w 17"/>
                  <a:gd name="T1" fmla="*/ 3214 h 19"/>
                  <a:gd name="T2" fmla="*/ 2398 w 17"/>
                  <a:gd name="T3" fmla="*/ 3361 h 19"/>
                  <a:gd name="T4" fmla="*/ 1722 w 17"/>
                  <a:gd name="T5" fmla="*/ 3361 h 19"/>
                  <a:gd name="T6" fmla="*/ 1019 w 17"/>
                  <a:gd name="T7" fmla="*/ 3361 h 19"/>
                  <a:gd name="T8" fmla="*/ 492 w 17"/>
                  <a:gd name="T9" fmla="*/ 2989 h 19"/>
                  <a:gd name="T10" fmla="*/ 155 w 17"/>
                  <a:gd name="T11" fmla="*/ 2456 h 19"/>
                  <a:gd name="T12" fmla="*/ 0 w 17"/>
                  <a:gd name="T13" fmla="*/ 1795 h 19"/>
                  <a:gd name="T14" fmla="*/ 492 w 17"/>
                  <a:gd name="T15" fmla="*/ 533 h 19"/>
                  <a:gd name="T16" fmla="*/ 1722 w 17"/>
                  <a:gd name="T17" fmla="*/ 0 h 19"/>
                  <a:gd name="T18" fmla="*/ 2242 w 17"/>
                  <a:gd name="T19" fmla="*/ 156 h 19"/>
                  <a:gd name="T20" fmla="*/ 2880 w 17"/>
                  <a:gd name="T21" fmla="*/ 369 h 19"/>
                  <a:gd name="T22" fmla="*/ 2880 w 17"/>
                  <a:gd name="T23" fmla="*/ 874 h 19"/>
                  <a:gd name="T24" fmla="*/ 2880 w 17"/>
                  <a:gd name="T25" fmla="*/ 874 h 19"/>
                  <a:gd name="T26" fmla="*/ 2513 w 17"/>
                  <a:gd name="T27" fmla="*/ 661 h 19"/>
                  <a:gd name="T28" fmla="*/ 2398 w 17"/>
                  <a:gd name="T29" fmla="*/ 533 h 19"/>
                  <a:gd name="T30" fmla="*/ 2021 w 17"/>
                  <a:gd name="T31" fmla="*/ 533 h 19"/>
                  <a:gd name="T32" fmla="*/ 1722 w 17"/>
                  <a:gd name="T33" fmla="*/ 369 h 19"/>
                  <a:gd name="T34" fmla="*/ 859 w 17"/>
                  <a:gd name="T35" fmla="*/ 661 h 19"/>
                  <a:gd name="T36" fmla="*/ 492 w 17"/>
                  <a:gd name="T37" fmla="*/ 1795 h 19"/>
                  <a:gd name="T38" fmla="*/ 859 w 17"/>
                  <a:gd name="T39" fmla="*/ 2669 h 19"/>
                  <a:gd name="T40" fmla="*/ 1722 w 17"/>
                  <a:gd name="T41" fmla="*/ 2989 h 19"/>
                  <a:gd name="T42" fmla="*/ 2021 w 17"/>
                  <a:gd name="T43" fmla="*/ 2989 h 19"/>
                  <a:gd name="T44" fmla="*/ 2398 w 17"/>
                  <a:gd name="T45" fmla="*/ 2828 h 19"/>
                  <a:gd name="T46" fmla="*/ 2398 w 17"/>
                  <a:gd name="T47" fmla="*/ 2070 h 19"/>
                  <a:gd name="T48" fmla="*/ 1501 w 17"/>
                  <a:gd name="T49" fmla="*/ 2070 h 19"/>
                  <a:gd name="T50" fmla="*/ 1501 w 17"/>
                  <a:gd name="T51" fmla="*/ 1795 h 19"/>
                  <a:gd name="T52" fmla="*/ 2880 w 17"/>
                  <a:gd name="T53" fmla="*/ 1795 h 19"/>
                  <a:gd name="T54" fmla="*/ 288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5" y="18"/>
                      <a:pt x="14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9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6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508"/>
              <p:cNvSpPr>
                <a:spLocks noEditPoints="1"/>
              </p:cNvSpPr>
              <p:nvPr userDrawn="1"/>
            </p:nvSpPr>
            <p:spPr bwMode="auto">
              <a:xfrm>
                <a:off x="4761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509"/>
              <p:cNvSpPr>
                <a:spLocks noEditPoints="1"/>
              </p:cNvSpPr>
              <p:nvPr userDrawn="1"/>
            </p:nvSpPr>
            <p:spPr bwMode="auto">
              <a:xfrm>
                <a:off x="4808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41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1023 w 14"/>
                  <a:gd name="T15" fmla="*/ 0 h 18"/>
                  <a:gd name="T16" fmla="*/ 1544 w 14"/>
                  <a:gd name="T17" fmla="*/ 0 h 18"/>
                  <a:gd name="T18" fmla="*/ 1883 w 14"/>
                  <a:gd name="T19" fmla="*/ 0 h 18"/>
                  <a:gd name="T20" fmla="*/ 2044 w 14"/>
                  <a:gd name="T21" fmla="*/ 394 h 18"/>
                  <a:gd name="T22" fmla="*/ 2251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388 w 14"/>
                  <a:gd name="T41" fmla="*/ 394 h 18"/>
                  <a:gd name="T42" fmla="*/ 1023 w 14"/>
                  <a:gd name="T43" fmla="*/ 394 h 18"/>
                  <a:gd name="T44" fmla="*/ 523 w 14"/>
                  <a:gd name="T45" fmla="*/ 394 h 18"/>
                  <a:gd name="T46" fmla="*/ 523 w 14"/>
                  <a:gd name="T47" fmla="*/ 1335 h 18"/>
                  <a:gd name="T48" fmla="*/ 1023 w 14"/>
                  <a:gd name="T49" fmla="*/ 1335 h 18"/>
                  <a:gd name="T50" fmla="*/ 1388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2044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544 w 14"/>
                  <a:gd name="T65" fmla="*/ 1730 h 18"/>
                  <a:gd name="T66" fmla="*/ 1233 w 14"/>
                  <a:gd name="T67" fmla="*/ 1730 h 18"/>
                  <a:gd name="T68" fmla="*/ 523 w 14"/>
                  <a:gd name="T69" fmla="*/ 1730 h 18"/>
                  <a:gd name="T70" fmla="*/ 523 w 14"/>
                  <a:gd name="T71" fmla="*/ 2955 h 18"/>
                  <a:gd name="T72" fmla="*/ 1023 w 14"/>
                  <a:gd name="T73" fmla="*/ 2955 h 18"/>
                  <a:gd name="T74" fmla="*/ 1544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2044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4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9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2" y="13"/>
                      <a:pt x="12" y="12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Freeform 510"/>
              <p:cNvSpPr>
                <a:spLocks/>
              </p:cNvSpPr>
              <p:nvPr userDrawn="1"/>
            </p:nvSpPr>
            <p:spPr bwMode="auto">
              <a:xfrm>
                <a:off x="48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Freeform 511"/>
              <p:cNvSpPr>
                <a:spLocks/>
              </p:cNvSpPr>
              <p:nvPr userDrawn="1"/>
            </p:nvSpPr>
            <p:spPr bwMode="auto">
              <a:xfrm>
                <a:off x="487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6 w 38"/>
                  <a:gd name="T7" fmla="*/ 43 h 43"/>
                  <a:gd name="T8" fmla="*/ 16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Freeform 512"/>
              <p:cNvSpPr>
                <a:spLocks/>
              </p:cNvSpPr>
              <p:nvPr userDrawn="1"/>
            </p:nvSpPr>
            <p:spPr bwMode="auto">
              <a:xfrm>
                <a:off x="491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513"/>
              <p:cNvSpPr>
                <a:spLocks/>
              </p:cNvSpPr>
              <p:nvPr userDrawn="1"/>
            </p:nvSpPr>
            <p:spPr bwMode="auto">
              <a:xfrm>
                <a:off x="495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4 w 38"/>
                  <a:gd name="T3" fmla="*/ 5 h 43"/>
                  <a:gd name="T4" fmla="*/ 24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4" y="5"/>
                    </a:lnTo>
                    <a:lnTo>
                      <a:pt x="24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514"/>
              <p:cNvSpPr>
                <a:spLocks/>
              </p:cNvSpPr>
              <p:nvPr userDrawn="1"/>
            </p:nvSpPr>
            <p:spPr bwMode="auto">
              <a:xfrm>
                <a:off x="499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515"/>
              <p:cNvSpPr>
                <a:spLocks/>
              </p:cNvSpPr>
              <p:nvPr userDrawn="1"/>
            </p:nvSpPr>
            <p:spPr bwMode="auto">
              <a:xfrm>
                <a:off x="50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Freeform 516"/>
              <p:cNvSpPr>
                <a:spLocks noEditPoints="1"/>
              </p:cNvSpPr>
              <p:nvPr userDrawn="1"/>
            </p:nvSpPr>
            <p:spPr bwMode="auto">
              <a:xfrm>
                <a:off x="5084" y="3530"/>
                <a:ext cx="36" cy="43"/>
              </a:xfrm>
              <a:custGeom>
                <a:avLst/>
                <a:gdLst>
                  <a:gd name="T0" fmla="*/ 2846 w 15"/>
                  <a:gd name="T1" fmla="*/ 3356 h 18"/>
                  <a:gd name="T2" fmla="*/ 2321 w 15"/>
                  <a:gd name="T3" fmla="*/ 3356 h 18"/>
                  <a:gd name="T4" fmla="*/ 1135 w 15"/>
                  <a:gd name="T5" fmla="*/ 2021 h 18"/>
                  <a:gd name="T6" fmla="*/ 403 w 15"/>
                  <a:gd name="T7" fmla="*/ 2021 h 18"/>
                  <a:gd name="T8" fmla="*/ 403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967 w 15"/>
                  <a:gd name="T15" fmla="*/ 0 h 18"/>
                  <a:gd name="T16" fmla="*/ 1522 w 15"/>
                  <a:gd name="T17" fmla="*/ 0 h 18"/>
                  <a:gd name="T18" fmla="*/ 1925 w 15"/>
                  <a:gd name="T19" fmla="*/ 165 h 18"/>
                  <a:gd name="T20" fmla="*/ 2062 w 15"/>
                  <a:gd name="T21" fmla="*/ 394 h 18"/>
                  <a:gd name="T22" fmla="*/ 2321 w 15"/>
                  <a:gd name="T23" fmla="*/ 941 h 18"/>
                  <a:gd name="T24" fmla="*/ 2062 w 15"/>
                  <a:gd name="T25" fmla="*/ 1472 h 18"/>
                  <a:gd name="T26" fmla="*/ 1522 w 15"/>
                  <a:gd name="T27" fmla="*/ 1854 h 18"/>
                  <a:gd name="T28" fmla="*/ 2846 w 15"/>
                  <a:gd name="T29" fmla="*/ 3356 h 18"/>
                  <a:gd name="T30" fmla="*/ 1757 w 15"/>
                  <a:gd name="T31" fmla="*/ 941 h 18"/>
                  <a:gd name="T32" fmla="*/ 1757 w 15"/>
                  <a:gd name="T33" fmla="*/ 559 h 18"/>
                  <a:gd name="T34" fmla="*/ 1522 w 15"/>
                  <a:gd name="T35" fmla="*/ 394 h 18"/>
                  <a:gd name="T36" fmla="*/ 1354 w 15"/>
                  <a:gd name="T37" fmla="*/ 394 h 18"/>
                  <a:gd name="T38" fmla="*/ 967 w 15"/>
                  <a:gd name="T39" fmla="*/ 394 h 18"/>
                  <a:gd name="T40" fmla="*/ 403 w 15"/>
                  <a:gd name="T41" fmla="*/ 394 h 18"/>
                  <a:gd name="T42" fmla="*/ 403 w 15"/>
                  <a:gd name="T43" fmla="*/ 1730 h 18"/>
                  <a:gd name="T44" fmla="*/ 967 w 15"/>
                  <a:gd name="T45" fmla="*/ 1730 h 18"/>
                  <a:gd name="T46" fmla="*/ 1354 w 15"/>
                  <a:gd name="T47" fmla="*/ 1472 h 18"/>
                  <a:gd name="T48" fmla="*/ 1522 w 15"/>
                  <a:gd name="T49" fmla="*/ 1472 h 18"/>
                  <a:gd name="T50" fmla="*/ 1757 w 15"/>
                  <a:gd name="T51" fmla="*/ 1080 h 18"/>
                  <a:gd name="T52" fmla="*/ 1757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Freeform 517"/>
              <p:cNvSpPr>
                <a:spLocks/>
              </p:cNvSpPr>
              <p:nvPr userDrawn="1"/>
            </p:nvSpPr>
            <p:spPr bwMode="auto">
              <a:xfrm>
                <a:off x="512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Freeform 518"/>
              <p:cNvSpPr>
                <a:spLocks/>
              </p:cNvSpPr>
              <p:nvPr userDrawn="1"/>
            </p:nvSpPr>
            <p:spPr bwMode="auto">
              <a:xfrm>
                <a:off x="517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519"/>
              <p:cNvSpPr>
                <a:spLocks/>
              </p:cNvSpPr>
              <p:nvPr userDrawn="1"/>
            </p:nvSpPr>
            <p:spPr bwMode="auto">
              <a:xfrm>
                <a:off x="5210" y="3530"/>
                <a:ext cx="37" cy="43"/>
              </a:xfrm>
              <a:custGeom>
                <a:avLst/>
                <a:gdLst>
                  <a:gd name="T0" fmla="*/ 37 w 37"/>
                  <a:gd name="T1" fmla="*/ 5 h 43"/>
                  <a:gd name="T2" fmla="*/ 21 w 37"/>
                  <a:gd name="T3" fmla="*/ 5 h 43"/>
                  <a:gd name="T4" fmla="*/ 21 w 37"/>
                  <a:gd name="T5" fmla="*/ 43 h 43"/>
                  <a:gd name="T6" fmla="*/ 16 w 37"/>
                  <a:gd name="T7" fmla="*/ 43 h 43"/>
                  <a:gd name="T8" fmla="*/ 16 w 37"/>
                  <a:gd name="T9" fmla="*/ 5 h 43"/>
                  <a:gd name="T10" fmla="*/ 0 w 37"/>
                  <a:gd name="T11" fmla="*/ 5 h 43"/>
                  <a:gd name="T12" fmla="*/ 0 w 37"/>
                  <a:gd name="T13" fmla="*/ 0 h 43"/>
                  <a:gd name="T14" fmla="*/ 37 w 37"/>
                  <a:gd name="T15" fmla="*/ 0 h 43"/>
                  <a:gd name="T16" fmla="*/ 37 w 37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43">
                    <a:moveTo>
                      <a:pt x="37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520"/>
              <p:cNvSpPr>
                <a:spLocks/>
              </p:cNvSpPr>
              <p:nvPr userDrawn="1"/>
            </p:nvSpPr>
            <p:spPr bwMode="auto">
              <a:xfrm>
                <a:off x="524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521"/>
              <p:cNvSpPr>
                <a:spLocks noEditPoints="1"/>
              </p:cNvSpPr>
              <p:nvPr userDrawn="1"/>
            </p:nvSpPr>
            <p:spPr bwMode="auto">
              <a:xfrm>
                <a:off x="5278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Freeform 522"/>
              <p:cNvSpPr>
                <a:spLocks noEditPoints="1"/>
              </p:cNvSpPr>
              <p:nvPr userDrawn="1"/>
            </p:nvSpPr>
            <p:spPr bwMode="auto">
              <a:xfrm>
                <a:off x="531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Freeform 523"/>
              <p:cNvSpPr>
                <a:spLocks/>
              </p:cNvSpPr>
              <p:nvPr userDrawn="1"/>
            </p:nvSpPr>
            <p:spPr bwMode="auto">
              <a:xfrm>
                <a:off x="5361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6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3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6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Freeform 524"/>
              <p:cNvSpPr>
                <a:spLocks/>
              </p:cNvSpPr>
              <p:nvPr userDrawn="1"/>
            </p:nvSpPr>
            <p:spPr bwMode="auto">
              <a:xfrm>
                <a:off x="5425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525"/>
              <p:cNvSpPr>
                <a:spLocks noEditPoints="1"/>
              </p:cNvSpPr>
              <p:nvPr userDrawn="1"/>
            </p:nvSpPr>
            <p:spPr bwMode="auto">
              <a:xfrm>
                <a:off x="5462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526"/>
              <p:cNvSpPr>
                <a:spLocks/>
              </p:cNvSpPr>
              <p:nvPr userDrawn="1"/>
            </p:nvSpPr>
            <p:spPr bwMode="auto">
              <a:xfrm>
                <a:off x="550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7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7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527"/>
              <p:cNvSpPr>
                <a:spLocks noEditPoints="1"/>
              </p:cNvSpPr>
              <p:nvPr userDrawn="1"/>
            </p:nvSpPr>
            <p:spPr bwMode="auto">
              <a:xfrm>
                <a:off x="5554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Freeform 528"/>
              <p:cNvSpPr>
                <a:spLocks/>
              </p:cNvSpPr>
              <p:nvPr userDrawn="1"/>
            </p:nvSpPr>
            <p:spPr bwMode="auto">
              <a:xfrm>
                <a:off x="5602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Freeform 529"/>
              <p:cNvSpPr>
                <a:spLocks noEditPoints="1"/>
              </p:cNvSpPr>
              <p:nvPr userDrawn="1"/>
            </p:nvSpPr>
            <p:spPr bwMode="auto">
              <a:xfrm>
                <a:off x="5644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Freeform 530"/>
              <p:cNvSpPr>
                <a:spLocks/>
              </p:cNvSpPr>
              <p:nvPr userDrawn="1"/>
            </p:nvSpPr>
            <p:spPr bwMode="auto">
              <a:xfrm>
                <a:off x="5689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358 w 16"/>
                  <a:gd name="T3" fmla="*/ 3361 h 19"/>
                  <a:gd name="T4" fmla="*/ 1596 w 16"/>
                  <a:gd name="T5" fmla="*/ 3361 h 19"/>
                  <a:gd name="T6" fmla="*/ 926 w 16"/>
                  <a:gd name="T7" fmla="*/ 3361 h 19"/>
                  <a:gd name="T8" fmla="*/ 390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90 w 16"/>
                  <a:gd name="T15" fmla="*/ 533 h 19"/>
                  <a:gd name="T16" fmla="*/ 1596 w 16"/>
                  <a:gd name="T17" fmla="*/ 0 h 19"/>
                  <a:gd name="T18" fmla="*/ 2199 w 16"/>
                  <a:gd name="T19" fmla="*/ 156 h 19"/>
                  <a:gd name="T20" fmla="*/ 2867 w 16"/>
                  <a:gd name="T21" fmla="*/ 369 h 19"/>
                  <a:gd name="T22" fmla="*/ 2867 w 16"/>
                  <a:gd name="T23" fmla="*/ 874 h 19"/>
                  <a:gd name="T24" fmla="*/ 2867 w 16"/>
                  <a:gd name="T25" fmla="*/ 874 h 19"/>
                  <a:gd name="T26" fmla="*/ 2736 w 16"/>
                  <a:gd name="T27" fmla="*/ 661 h 19"/>
                  <a:gd name="T28" fmla="*/ 2358 w 16"/>
                  <a:gd name="T29" fmla="*/ 533 h 19"/>
                  <a:gd name="T30" fmla="*/ 1969 w 16"/>
                  <a:gd name="T31" fmla="*/ 533 h 19"/>
                  <a:gd name="T32" fmla="*/ 1596 w 16"/>
                  <a:gd name="T33" fmla="*/ 369 h 19"/>
                  <a:gd name="T34" fmla="*/ 762 w 16"/>
                  <a:gd name="T35" fmla="*/ 661 h 19"/>
                  <a:gd name="T36" fmla="*/ 390 w 16"/>
                  <a:gd name="T37" fmla="*/ 1795 h 19"/>
                  <a:gd name="T38" fmla="*/ 762 w 16"/>
                  <a:gd name="T39" fmla="*/ 2669 h 19"/>
                  <a:gd name="T40" fmla="*/ 1596 w 16"/>
                  <a:gd name="T41" fmla="*/ 2989 h 19"/>
                  <a:gd name="T42" fmla="*/ 1969 w 16"/>
                  <a:gd name="T43" fmla="*/ 2989 h 19"/>
                  <a:gd name="T44" fmla="*/ 2477 w 16"/>
                  <a:gd name="T45" fmla="*/ 2828 h 19"/>
                  <a:gd name="T46" fmla="*/ 2477 w 16"/>
                  <a:gd name="T47" fmla="*/ 2070 h 19"/>
                  <a:gd name="T48" fmla="*/ 1596 w 16"/>
                  <a:gd name="T49" fmla="*/ 2070 h 19"/>
                  <a:gd name="T50" fmla="*/ 1596 w 16"/>
                  <a:gd name="T51" fmla="*/ 1795 h 19"/>
                  <a:gd name="T52" fmla="*/ 2867 w 16"/>
                  <a:gd name="T53" fmla="*/ 1795 h 19"/>
                  <a:gd name="T54" fmla="*/ 2867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531"/>
              <p:cNvSpPr>
                <a:spLocks/>
              </p:cNvSpPr>
              <p:nvPr userDrawn="1"/>
            </p:nvSpPr>
            <p:spPr bwMode="auto">
              <a:xfrm>
                <a:off x="573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532"/>
              <p:cNvSpPr>
                <a:spLocks/>
              </p:cNvSpPr>
              <p:nvPr userDrawn="1"/>
            </p:nvSpPr>
            <p:spPr bwMode="auto">
              <a:xfrm>
                <a:off x="5779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533"/>
              <p:cNvSpPr>
                <a:spLocks/>
              </p:cNvSpPr>
              <p:nvPr userDrawn="1"/>
            </p:nvSpPr>
            <p:spPr bwMode="auto">
              <a:xfrm>
                <a:off x="5831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Freeform 534"/>
              <p:cNvSpPr>
                <a:spLocks/>
              </p:cNvSpPr>
              <p:nvPr userDrawn="1"/>
            </p:nvSpPr>
            <p:spPr bwMode="auto">
              <a:xfrm>
                <a:off x="586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Freeform 535"/>
              <p:cNvSpPr>
                <a:spLocks/>
              </p:cNvSpPr>
              <p:nvPr userDrawn="1"/>
            </p:nvSpPr>
            <p:spPr bwMode="auto">
              <a:xfrm>
                <a:off x="5911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Freeform 536"/>
              <p:cNvSpPr>
                <a:spLocks/>
              </p:cNvSpPr>
              <p:nvPr userDrawn="1"/>
            </p:nvSpPr>
            <p:spPr bwMode="auto">
              <a:xfrm>
                <a:off x="5949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537"/>
              <p:cNvSpPr>
                <a:spLocks/>
              </p:cNvSpPr>
              <p:nvPr userDrawn="1"/>
            </p:nvSpPr>
            <p:spPr bwMode="auto">
              <a:xfrm>
                <a:off x="597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538"/>
              <p:cNvSpPr>
                <a:spLocks/>
              </p:cNvSpPr>
              <p:nvPr userDrawn="1"/>
            </p:nvSpPr>
            <p:spPr bwMode="auto">
              <a:xfrm>
                <a:off x="601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539"/>
              <p:cNvSpPr>
                <a:spLocks noEditPoints="1"/>
              </p:cNvSpPr>
              <p:nvPr userDrawn="1"/>
            </p:nvSpPr>
            <p:spPr bwMode="auto">
              <a:xfrm>
                <a:off x="6058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Freeform 540"/>
              <p:cNvSpPr>
                <a:spLocks noEditPoints="1"/>
              </p:cNvSpPr>
              <p:nvPr userDrawn="1"/>
            </p:nvSpPr>
            <p:spPr bwMode="auto">
              <a:xfrm>
                <a:off x="610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358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432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Freeform 541"/>
              <p:cNvSpPr>
                <a:spLocks noEditPoints="1"/>
              </p:cNvSpPr>
              <p:nvPr userDrawn="1"/>
            </p:nvSpPr>
            <p:spPr bwMode="auto">
              <a:xfrm>
                <a:off x="615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Freeform 542"/>
              <p:cNvSpPr>
                <a:spLocks/>
              </p:cNvSpPr>
              <p:nvPr userDrawn="1"/>
            </p:nvSpPr>
            <p:spPr bwMode="auto">
              <a:xfrm>
                <a:off x="6195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658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543"/>
              <p:cNvSpPr>
                <a:spLocks/>
              </p:cNvSpPr>
              <p:nvPr userDrawn="1"/>
            </p:nvSpPr>
            <p:spPr bwMode="auto">
              <a:xfrm>
                <a:off x="62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544"/>
              <p:cNvSpPr>
                <a:spLocks noChangeShapeType="1"/>
              </p:cNvSpPr>
              <p:nvPr userDrawn="1"/>
            </p:nvSpPr>
            <p:spPr bwMode="auto">
              <a:xfrm flipH="1">
                <a:off x="-521" y="3575"/>
                <a:ext cx="6803" cy="1"/>
              </a:xfrm>
              <a:prstGeom prst="line">
                <a:avLst/>
              </a:prstGeom>
              <a:noFill/>
              <a:ln w="3175">
                <a:solidFill>
                  <a:srgbClr val="F15D2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1" name="Rectangle 545"/>
            <p:cNvSpPr>
              <a:spLocks noChangeArrowheads="1"/>
            </p:cNvSpPr>
            <p:nvPr userDrawn="1"/>
          </p:nvSpPr>
          <p:spPr bwMode="auto">
            <a:xfrm>
              <a:off x="0" y="4253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2" name="Group 589"/>
            <p:cNvGrpSpPr>
              <a:grpSpLocks/>
            </p:cNvGrpSpPr>
            <p:nvPr userDrawn="1"/>
          </p:nvGrpSpPr>
          <p:grpSpPr bwMode="auto">
            <a:xfrm>
              <a:off x="0" y="2692"/>
              <a:ext cx="5760" cy="188"/>
              <a:chOff x="0" y="2692"/>
              <a:chExt cx="5760" cy="188"/>
            </a:xfrm>
          </p:grpSpPr>
          <p:sp>
            <p:nvSpPr>
              <p:cNvPr id="1041" name="Rectangle 547"/>
              <p:cNvSpPr>
                <a:spLocks noChangeArrowheads="1"/>
              </p:cNvSpPr>
              <p:nvPr userDrawn="1"/>
            </p:nvSpPr>
            <p:spPr bwMode="auto">
              <a:xfrm>
                <a:off x="0" y="2692"/>
                <a:ext cx="5760" cy="1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1042" name="Group 548"/>
              <p:cNvGrpSpPr>
                <a:grpSpLocks/>
              </p:cNvGrpSpPr>
              <p:nvPr userDrawn="1"/>
            </p:nvGrpSpPr>
            <p:grpSpPr bwMode="auto">
              <a:xfrm>
                <a:off x="2037" y="2740"/>
                <a:ext cx="1682" cy="94"/>
                <a:chOff x="2082" y="2832"/>
                <a:chExt cx="1682" cy="94"/>
              </a:xfrm>
            </p:grpSpPr>
            <p:sp>
              <p:nvSpPr>
                <p:cNvPr id="1043" name="Freeform 549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Freeform 550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Freeform 551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Freeform 552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Freeform 553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Rectangle 554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49" name="Rectangle 555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0" name="Rectangle 556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1" name="Freeform 557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Freeform 558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Freeform 559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Freeform 560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Freeform 561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Freeform 562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Freeform 563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Freeform 564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Freeform 565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Freeform 566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Freeform 567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Freeform 568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Freeform 569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Freeform 570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Freeform 571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Freeform 572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Freeform 573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Freeform 574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Freeform 575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0" name="Oval 576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71" name="Freeform 577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33" name="Group 578"/>
            <p:cNvGrpSpPr>
              <a:grpSpLocks/>
            </p:cNvGrpSpPr>
            <p:nvPr userDrawn="1"/>
          </p:nvGrpSpPr>
          <p:grpSpPr bwMode="auto">
            <a:xfrm>
              <a:off x="0" y="2995"/>
              <a:ext cx="5760" cy="144"/>
              <a:chOff x="0" y="3024"/>
              <a:chExt cx="5760" cy="144"/>
            </a:xfrm>
          </p:grpSpPr>
          <p:sp>
            <p:nvSpPr>
              <p:cNvPr id="1039" name="Rectangle 579"/>
              <p:cNvSpPr>
                <a:spLocks noChangeArrowheads="1"/>
              </p:cNvSpPr>
              <p:nvPr userDrawn="1"/>
            </p:nvSpPr>
            <p:spPr bwMode="auto">
              <a:xfrm>
                <a:off x="0" y="3024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0" name="Line 580"/>
              <p:cNvSpPr>
                <a:spLocks noChangeShapeType="1"/>
              </p:cNvSpPr>
              <p:nvPr userDrawn="1"/>
            </p:nvSpPr>
            <p:spPr bwMode="auto">
              <a:xfrm>
                <a:off x="0" y="3024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" name="Group 581"/>
            <p:cNvGrpSpPr>
              <a:grpSpLocks/>
            </p:cNvGrpSpPr>
            <p:nvPr userDrawn="1"/>
          </p:nvGrpSpPr>
          <p:grpSpPr bwMode="auto">
            <a:xfrm>
              <a:off x="0" y="1748"/>
              <a:ext cx="5760" cy="144"/>
              <a:chOff x="0" y="1728"/>
              <a:chExt cx="5760" cy="144"/>
            </a:xfrm>
          </p:grpSpPr>
          <p:sp>
            <p:nvSpPr>
              <p:cNvPr id="1037" name="Rectangle 582"/>
              <p:cNvSpPr>
                <a:spLocks noChangeArrowheads="1"/>
              </p:cNvSpPr>
              <p:nvPr userDrawn="1"/>
            </p:nvSpPr>
            <p:spPr bwMode="auto">
              <a:xfrm>
                <a:off x="0" y="1728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7D8D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38" name="Line 583"/>
              <p:cNvSpPr>
                <a:spLocks noChangeShapeType="1"/>
              </p:cNvSpPr>
              <p:nvPr userDrawn="1"/>
            </p:nvSpPr>
            <p:spPr bwMode="auto">
              <a:xfrm>
                <a:off x="0" y="1872"/>
                <a:ext cx="5760" cy="0"/>
              </a:xfrm>
              <a:prstGeom prst="line">
                <a:avLst/>
              </a:prstGeom>
              <a:noFill/>
              <a:ln w="9525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5" name="Line 584"/>
            <p:cNvSpPr>
              <a:spLocks noChangeShapeType="1"/>
            </p:cNvSpPr>
            <p:nvPr userDrawn="1"/>
          </p:nvSpPr>
          <p:spPr bwMode="auto">
            <a:xfrm>
              <a:off x="0" y="1999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Line 585"/>
            <p:cNvSpPr>
              <a:spLocks noChangeShapeType="1"/>
            </p:cNvSpPr>
            <p:nvPr userDrawn="1"/>
          </p:nvSpPr>
          <p:spPr bwMode="auto">
            <a:xfrm>
              <a:off x="0" y="2690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78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2070" name="Rectangle 39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1" name="Rectangle 40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2" name="Rectangle 41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073" name="Group 42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2074" name="Freeform 43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44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45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46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47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Rectangle 48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0" name="Rectangle 49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1" name="Rectangle 50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2" name="Freeform 51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Freeform 52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53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54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" name="Freeform 55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" name="Freeform 56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" name="Freeform 57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" name="Freeform 58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Freeform 59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Freeform 60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Freeform 61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Freeform 62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" name="Freeform 63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Freeform 64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Freeform 65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Freeform 66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Freeform 67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Freeform 68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" name="Freeform 69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Oval 70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102" name="Freeform 71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842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98613"/>
            <a:ext cx="80010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55808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864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9802BD35-A087-474A-A95F-3A4955C05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Text Box 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2055" name="Group 23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2057" name="Freeform 24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25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26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27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28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29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30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31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Freeform 32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Freeform 33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34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35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36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Rectangle 124"/>
          <p:cNvSpPr>
            <a:spLocks noChangeArrowheads="1"/>
          </p:cNvSpPr>
          <p:nvPr/>
        </p:nvSpPr>
        <p:spPr bwMode="auto">
          <a:xfrm>
            <a:off x="0" y="1084263"/>
            <a:ext cx="9144000" cy="457200"/>
          </a:xfrm>
          <a:prstGeom prst="rect">
            <a:avLst/>
          </a:prstGeom>
          <a:gradFill rotWithShape="1">
            <a:gsLst>
              <a:gs pos="0">
                <a:srgbClr val="D7D8D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9pPr>
    </p:titleStyle>
    <p:bodyStyle>
      <a:lvl1pPr marL="231775" indent="-231775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rgbClr val="F15D2A"/>
        </a:buClr>
        <a:buFont typeface="Wingdings 3" pitchFamily="18" charset="2"/>
        <a:buChar char="}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87363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74295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buChar char="–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5" descr="SegueGraphi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9144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146"/>
          <p:cNvSpPr>
            <a:spLocks noChangeArrowheads="1"/>
          </p:cNvSpPr>
          <p:nvPr/>
        </p:nvSpPr>
        <p:spPr bwMode="auto">
          <a:xfrm flipH="1">
            <a:off x="-46038" y="1644650"/>
            <a:ext cx="10150476" cy="35750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000000">
                  <a:alpha val="7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7F8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76" name="Line 147"/>
          <p:cNvSpPr>
            <a:spLocks noChangeShapeType="1"/>
          </p:cNvSpPr>
          <p:nvPr/>
        </p:nvSpPr>
        <p:spPr bwMode="auto">
          <a:xfrm>
            <a:off x="0" y="163671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7" name="Group 148"/>
          <p:cNvGrpSpPr>
            <a:grpSpLocks/>
          </p:cNvGrpSpPr>
          <p:nvPr/>
        </p:nvGrpSpPr>
        <p:grpSpPr bwMode="auto">
          <a:xfrm>
            <a:off x="0" y="5430838"/>
            <a:ext cx="9144000" cy="228600"/>
            <a:chOff x="0" y="3024"/>
            <a:chExt cx="5760" cy="144"/>
          </a:xfrm>
        </p:grpSpPr>
        <p:sp>
          <p:nvSpPr>
            <p:cNvPr id="3101" name="Rectangle 149"/>
            <p:cNvSpPr>
              <a:spLocks noChangeArrowheads="1"/>
            </p:cNvSpPr>
            <p:nvPr userDrawn="1"/>
          </p:nvSpPr>
          <p:spPr bwMode="auto">
            <a:xfrm>
              <a:off x="0" y="3024"/>
              <a:ext cx="5760" cy="144"/>
            </a:xfrm>
            <a:prstGeom prst="rect">
              <a:avLst/>
            </a:prstGeom>
            <a:gradFill rotWithShape="1">
              <a:gsLst>
                <a:gs pos="0">
                  <a:srgbClr val="D7D8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102" name="Line 150"/>
            <p:cNvSpPr>
              <a:spLocks noChangeShapeType="1"/>
            </p:cNvSpPr>
            <p:nvPr userDrawn="1"/>
          </p:nvSpPr>
          <p:spPr bwMode="auto">
            <a:xfrm>
              <a:off x="0" y="3024"/>
              <a:ext cx="5760" cy="0"/>
            </a:xfrm>
            <a:prstGeom prst="line">
              <a:avLst/>
            </a:prstGeom>
            <a:noFill/>
            <a:ln w="6350">
              <a:solidFill>
                <a:srgbClr val="AEAFB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8" name="Line 151"/>
          <p:cNvSpPr>
            <a:spLocks noChangeShapeType="1"/>
          </p:cNvSpPr>
          <p:nvPr/>
        </p:nvSpPr>
        <p:spPr bwMode="auto">
          <a:xfrm>
            <a:off x="0" y="522446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9125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80" name="Text Box 43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sp>
        <p:nvSpPr>
          <p:cNvPr id="3081" name="Rectangle 58"/>
          <p:cNvSpPr>
            <a:spLocks noChangeArrowheads="1"/>
          </p:cNvSpPr>
          <p:nvPr/>
        </p:nvSpPr>
        <p:spPr bwMode="auto">
          <a:xfrm>
            <a:off x="0" y="0"/>
            <a:ext cx="9144000" cy="106363"/>
          </a:xfrm>
          <a:prstGeom prst="rect">
            <a:avLst/>
          </a:prstGeom>
          <a:solidFill>
            <a:srgbClr val="F15D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82" name="Rectangle 59"/>
          <p:cNvSpPr>
            <a:spLocks noChangeArrowheads="1"/>
          </p:cNvSpPr>
          <p:nvPr/>
        </p:nvSpPr>
        <p:spPr bwMode="auto">
          <a:xfrm>
            <a:off x="0" y="6751638"/>
            <a:ext cx="9144000" cy="106362"/>
          </a:xfrm>
          <a:prstGeom prst="rect">
            <a:avLst/>
          </a:prstGeom>
          <a:solidFill>
            <a:srgbClr val="8082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3083" name="Group 66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3088" name="Freeform 67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68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Freeform 69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Freeform 70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Freeform 71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72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73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74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75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76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77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78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79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119"/>
          <p:cNvGrpSpPr>
            <a:grpSpLocks/>
          </p:cNvGrpSpPr>
          <p:nvPr/>
        </p:nvGrpSpPr>
        <p:grpSpPr bwMode="auto">
          <a:xfrm>
            <a:off x="274638" y="631825"/>
            <a:ext cx="323850" cy="314325"/>
            <a:chOff x="259" y="432"/>
            <a:chExt cx="84" cy="82"/>
          </a:xfrm>
        </p:grpSpPr>
        <p:sp>
          <p:nvSpPr>
            <p:cNvPr id="3086" name="Oval 117"/>
            <p:cNvSpPr>
              <a:spLocks noChangeArrowheads="1"/>
            </p:cNvSpPr>
            <p:nvPr userDrawn="1"/>
          </p:nvSpPr>
          <p:spPr bwMode="auto">
            <a:xfrm>
              <a:off x="259" y="432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087" name="Freeform 118"/>
            <p:cNvSpPr>
              <a:spLocks/>
            </p:cNvSpPr>
            <p:nvPr userDrawn="1"/>
          </p:nvSpPr>
          <p:spPr bwMode="auto">
            <a:xfrm>
              <a:off x="289" y="452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3154363"/>
            <a:ext cx="4983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Segue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F15D2A"/>
        </a:buClr>
        <a:buFont typeface="Wingdings 3" pitchFamily="18" charset="2"/>
        <a:defRPr sz="3600">
          <a:solidFill>
            <a:schemeClr val="bg1"/>
          </a:solidFill>
          <a:latin typeface="+mn-lt"/>
          <a:ea typeface="+mn-ea"/>
          <a:cs typeface="+mn-cs"/>
        </a:defRPr>
      </a:lvl1pPr>
      <a:lvl2pPr marL="314325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defRPr sz="1400">
          <a:solidFill>
            <a:schemeClr val="tx1"/>
          </a:solidFill>
          <a:latin typeface="+mn-lt"/>
          <a:ea typeface="+mn-ea"/>
        </a:defRPr>
      </a:lvl2pPr>
      <a:lvl3pPr marL="45720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9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54163" y="1235075"/>
            <a:ext cx="6675437" cy="30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“	Quote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099" name="Line 294"/>
          <p:cNvSpPr>
            <a:spLocks noChangeShapeType="1"/>
          </p:cNvSpPr>
          <p:nvPr/>
        </p:nvSpPr>
        <p:spPr bwMode="auto">
          <a:xfrm>
            <a:off x="0" y="5075238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0" name="Group 296"/>
          <p:cNvGrpSpPr>
            <a:grpSpLocks/>
          </p:cNvGrpSpPr>
          <p:nvPr/>
        </p:nvGrpSpPr>
        <p:grpSpPr bwMode="auto">
          <a:xfrm>
            <a:off x="1906588" y="5257800"/>
            <a:ext cx="274637" cy="266700"/>
            <a:chOff x="2037" y="3650"/>
            <a:chExt cx="84" cy="82"/>
          </a:xfrm>
        </p:grpSpPr>
        <p:sp>
          <p:nvSpPr>
            <p:cNvPr id="4153" name="Oval 297"/>
            <p:cNvSpPr>
              <a:spLocks noChangeArrowheads="1"/>
            </p:cNvSpPr>
            <p:nvPr/>
          </p:nvSpPr>
          <p:spPr bwMode="auto">
            <a:xfrm>
              <a:off x="2037" y="3650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54" name="Freeform 298"/>
            <p:cNvSpPr>
              <a:spLocks/>
            </p:cNvSpPr>
            <p:nvPr/>
          </p:nvSpPr>
          <p:spPr bwMode="auto">
            <a:xfrm>
              <a:off x="2067" y="3670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1" name="Line 299"/>
          <p:cNvSpPr>
            <a:spLocks noChangeShapeType="1"/>
          </p:cNvSpPr>
          <p:nvPr/>
        </p:nvSpPr>
        <p:spPr bwMode="auto">
          <a:xfrm flipH="1">
            <a:off x="1782763" y="5075238"/>
            <a:ext cx="0" cy="639762"/>
          </a:xfrm>
          <a:prstGeom prst="line">
            <a:avLst/>
          </a:prstGeom>
          <a:noFill/>
          <a:ln w="12700">
            <a:solidFill>
              <a:srgbClr val="808284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300"/>
          <p:cNvSpPr>
            <a:spLocks noChangeShapeType="1"/>
          </p:cNvSpPr>
          <p:nvPr/>
        </p:nvSpPr>
        <p:spPr bwMode="auto">
          <a:xfrm>
            <a:off x="0" y="5715000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3" name="Group 302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4120" name="Rectangle 30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1" name="Rectangle 304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2" name="Rectangle 305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4123" name="Group 306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4124" name="Freeform 307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5" name="Freeform 308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" name="Freeform 309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" name="Freeform 310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" name="Freeform 311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9" name="Rectangle 312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0" name="Rectangle 313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1" name="Rectangle 314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2" name="Freeform 315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3" name="Freeform 316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4" name="Freeform 317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5" name="Freeform 318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6" name="Freeform 319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7" name="Freeform 320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8" name="Freeform 321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9" name="Freeform 322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0" name="Freeform 323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1" name="Freeform 324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2" name="Freeform 325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3" name="Freeform 326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4" name="Freeform 327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5" name="Freeform 328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6" name="Freeform 329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7" name="Freeform 330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8" name="Freeform 331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9" name="Freeform 332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0" name="Freeform 333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1" name="Oval 334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52" name="Freeform 335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4" name="Text Box 339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4105" name="Group 340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4107" name="Freeform 341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Freeform 342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343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344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345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Freeform 346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347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348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349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350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351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352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353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6" name="Rectangle 354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4835525"/>
            <a:ext cx="5989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marL="112713" indent="-112713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F15D2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.nl/~dimitri/doxygen/download.html" TargetMode="External"/><Relationship Id="rId2" Type="http://schemas.openxmlformats.org/officeDocument/2006/relationships/hyperlink" Target="http://www.stack.nl/~dimitri/doxygen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stack.nl/~dimitri/doxygen/manual/commands.html" TargetMode="External"/><Relationship Id="rId4" Type="http://schemas.openxmlformats.org/officeDocument/2006/relationships/hyperlink" Target="http://www.stack.nl/~dimitri/doxygen/manual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390453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0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main objective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609600" y="1447800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Used documentation generator</a:t>
            </a:r>
            <a:r>
              <a:rPr lang="en-US" b="1" dirty="0" smtClean="0"/>
              <a:t>  </a:t>
            </a:r>
            <a:r>
              <a:rPr lang="en-US" b="1" dirty="0" err="1" smtClean="0"/>
              <a:t>Doxygen</a:t>
            </a:r>
            <a:r>
              <a:rPr lang="en-US" dirty="0" smtClean="0"/>
              <a:t>, for </a:t>
            </a:r>
            <a:r>
              <a:rPr lang="en-US" dirty="0"/>
              <a:t>writing </a:t>
            </a:r>
            <a:r>
              <a:rPr lang="en-US" dirty="0" smtClean="0"/>
              <a:t>CPSS API reference </a:t>
            </a:r>
            <a:r>
              <a:rPr lang="en-US" dirty="0"/>
              <a:t>documentation. The documentation is written within code, and is thus relatively easy to keep up to date. </a:t>
            </a:r>
            <a:endParaRPr lang="en-US" dirty="0" smtClean="0"/>
          </a:p>
          <a:p>
            <a:pPr lvl="1" algn="l"/>
            <a:endParaRPr lang="en-US" dirty="0" smtClean="0"/>
          </a:p>
          <a:p>
            <a:pPr lvl="1" algn="l"/>
            <a:r>
              <a:rPr lang="en-US" b="1" cap="small" dirty="0" smtClean="0"/>
              <a:t>Generate </a:t>
            </a:r>
            <a:r>
              <a:rPr lang="en-US" b="1" cap="small" dirty="0"/>
              <a:t>documentation from source code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http://www.stack.nl/~dimitri/doxygen/</a:t>
            </a:r>
            <a:endParaRPr lang="en-US" dirty="0"/>
          </a:p>
          <a:p>
            <a:pPr lvl="1" algn="l"/>
            <a:r>
              <a:rPr lang="en-US" b="1" cap="small" dirty="0"/>
              <a:t>Downloads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http://www.stack.nl/~dimitri/doxygen/download.html</a:t>
            </a:r>
            <a:endParaRPr lang="en-US" dirty="0"/>
          </a:p>
          <a:p>
            <a:pPr lvl="1" algn="l"/>
            <a:r>
              <a:rPr lang="en-US" b="1" cap="small" dirty="0"/>
              <a:t>Documentation manual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4"/>
              </a:rPr>
              <a:t>http://www.stack.nl/~dimitri/doxygen/manual/index.html</a:t>
            </a:r>
            <a:endParaRPr lang="en-US" dirty="0"/>
          </a:p>
          <a:p>
            <a:pPr lvl="1" algn="l"/>
            <a:r>
              <a:rPr lang="en-US" b="1" cap="small" dirty="0"/>
              <a:t>Commands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http://www.stack.nl/~dimitri/doxygen/manual/commands.html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2000" dirty="0"/>
              <a:t>Update </a:t>
            </a:r>
            <a:r>
              <a:rPr lang="en-US" sz="2000" dirty="0" smtClean="0"/>
              <a:t>CPSS API for </a:t>
            </a:r>
            <a:r>
              <a:rPr lang="en-US" sz="2000" dirty="0" err="1" smtClean="0"/>
              <a:t>Doxygen</a:t>
            </a:r>
            <a:endParaRPr lang="en-US" altLang="en-US" sz="20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5100851"/>
              </p:ext>
            </p:extLst>
          </p:nvPr>
        </p:nvGraphicFramePr>
        <p:xfrm>
          <a:off x="228600" y="1524000"/>
          <a:ext cx="8534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93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Update current </a:t>
            </a:r>
            <a:r>
              <a:rPr lang="en-US" sz="1800" dirty="0" smtClean="0"/>
              <a:t>CPSS API documentation</a:t>
            </a:r>
            <a:r>
              <a:rPr lang="en-US" sz="1800" dirty="0"/>
              <a:t>  command to </a:t>
            </a:r>
            <a:r>
              <a:rPr lang="en-US" sz="1800" dirty="0" err="1" smtClean="0"/>
              <a:t>Doxygen</a:t>
            </a:r>
            <a:r>
              <a:rPr lang="en-US" sz="1800" dirty="0" smtClean="0"/>
              <a:t> command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146425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2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1800" dirty="0"/>
              <a:t>Update current </a:t>
            </a:r>
            <a:r>
              <a:rPr lang="en-US" sz="1800" dirty="0" smtClean="0"/>
              <a:t>CPSS API </a:t>
            </a:r>
            <a:r>
              <a:rPr lang="en-US" sz="1800" i="1" dirty="0"/>
              <a:t>Function</a:t>
            </a:r>
            <a:r>
              <a:rPr lang="en-US" sz="1800" dirty="0"/>
              <a:t>  </a:t>
            </a:r>
            <a:r>
              <a:rPr lang="en-US" sz="1800" dirty="0" smtClean="0"/>
              <a:t>command </a:t>
            </a:r>
            <a:r>
              <a:rPr lang="en-US" sz="1800" dirty="0"/>
              <a:t>to </a:t>
            </a:r>
            <a:r>
              <a:rPr lang="en-US" sz="1800" dirty="0" err="1" smtClean="0"/>
              <a:t>Doxygen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5774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4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FUNCTION</a:t>
            </a:r>
            <a:r>
              <a:rPr lang="en-US" altLang="en-US" dirty="0" smtClean="0"/>
              <a:t> commands</a:t>
            </a:r>
            <a:endParaRPr lang="en-US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95362"/>
            <a:ext cx="60388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5362"/>
            <a:ext cx="912495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14350"/>
            <a:ext cx="78009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971801"/>
            <a:ext cx="7010400" cy="1212942"/>
          </a:xfrm>
        </p:spPr>
        <p:txBody>
          <a:bodyPr/>
          <a:lstStyle/>
          <a:p>
            <a:pPr algn="ctr"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000" dirty="0" smtClean="0"/>
              <a:t>How create </a:t>
            </a:r>
            <a:r>
              <a:rPr lang="en-US" sz="2000" dirty="0" smtClean="0"/>
              <a:t>User </a:t>
            </a:r>
            <a:r>
              <a:rPr lang="en-US" sz="2000" dirty="0"/>
              <a:t>Guide </a:t>
            </a:r>
            <a:r>
              <a:rPr lang="en-US" sz="2000" dirty="0" smtClean="0"/>
              <a:t>HTML with links to DOXYGEN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altLang="en-US" sz="2800" dirty="0"/>
          </a:p>
        </p:txBody>
      </p:sp>
      <p:sp>
        <p:nvSpPr>
          <p:cNvPr id="6147" name="Text Box 8"/>
          <p:cNvSpPr txBox="1">
            <a:spLocks noChangeArrowheads="1"/>
          </p:cNvSpPr>
          <p:nvPr/>
        </p:nvSpPr>
        <p:spPr bwMode="auto">
          <a:xfrm>
            <a:off x="685800" y="4038600"/>
            <a:ext cx="533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8284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65000"/>
              </a:spcBef>
              <a:buClr>
                <a:srgbClr val="F15D2A"/>
              </a:buClr>
              <a:buFont typeface="Wingdings 3" pitchFamily="18" charset="2"/>
              <a:buChar char="}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smtClean="0">
                <a:solidFill>
                  <a:schemeClr val="accent1"/>
                </a:solidFill>
              </a:rPr>
              <a:t>January 2018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/>
              <a:t>Enumeration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933450"/>
            <a:ext cx="68294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71550"/>
            <a:ext cx="4724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74390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 smtClean="0"/>
              <a:t>Structures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6553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52006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1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295400"/>
            <a:ext cx="7439025" cy="866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 smtClean="0"/>
              <a:t>Copyright,File</a:t>
            </a:r>
            <a:r>
              <a:rPr lang="en-US" dirty="0" smtClean="0"/>
              <a:t> - before</a:t>
            </a:r>
            <a:endParaRPr lang="en-US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95400"/>
            <a:ext cx="60960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4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/>
              <a:t>Copyright,File</a:t>
            </a:r>
            <a:r>
              <a:rPr lang="en-US" dirty="0"/>
              <a:t> - </a:t>
            </a:r>
            <a:r>
              <a:rPr lang="en-US" dirty="0" smtClean="0"/>
              <a:t>after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219200"/>
            <a:ext cx="7048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4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r>
              <a:rPr lang="en-US" altLang="en-US" dirty="0" smtClean="0"/>
              <a:t> html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4390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 </a:t>
            </a:r>
            <a:r>
              <a:rPr lang="en-US" altLang="en-US" dirty="0" smtClean="0"/>
              <a:t>User Guide links to </a:t>
            </a:r>
            <a:r>
              <a:rPr lang="en-US" altLang="en-US" dirty="0" err="1" smtClean="0"/>
              <a:t>Doxigen</a:t>
            </a:r>
            <a:endParaRPr lang="en-US" altLang="en-US" dirty="0" smtClean="0"/>
          </a:p>
        </p:txBody>
      </p:sp>
      <p:pic>
        <p:nvPicPr>
          <p:cNvPr id="1026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6877050" cy="630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1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File List</a:t>
            </a:r>
            <a:endParaRPr lang="en-US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533400"/>
            <a:ext cx="621030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217975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6096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Transform CPSS API documentation </a:t>
            </a:r>
            <a:r>
              <a:rPr lang="en-US" sz="2000" dirty="0"/>
              <a:t>in </a:t>
            </a:r>
            <a:r>
              <a:rPr lang="en-US" sz="2000" dirty="0" err="1"/>
              <a:t>Doxygen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6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 list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 example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1171575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Class Index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12192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HTML User Guide with links to API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6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HTML User Guide with </a:t>
            </a:r>
            <a:r>
              <a:rPr lang="en-US" altLang="en-US" dirty="0" smtClean="0"/>
              <a:t>links figures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12192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43000"/>
            <a:ext cx="6896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257176"/>
            <a:ext cx="7115175" cy="69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8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User Guide Related </a:t>
            </a:r>
            <a:r>
              <a:rPr lang="en-US" altLang="en-US" dirty="0"/>
              <a:t>Pages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97242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sz="1800" b="1" i="1" dirty="0" smtClean="0"/>
              <a:t>Up </a:t>
            </a:r>
            <a:r>
              <a:rPr lang="en-US" sz="1800" b="1" i="1" dirty="0"/>
              <a:t>to date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altLang="en-US" sz="1800" dirty="0" smtClean="0"/>
              <a:t>API Links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825" y="1219200"/>
            <a:ext cx="15487650" cy="100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447800"/>
            <a:ext cx="119253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1400" dirty="0" smtClean="0"/>
              <a:t>API Links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850"/>
            <a:ext cx="96774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-247650"/>
            <a:ext cx="7791450" cy="913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Appendix </a:t>
            </a:r>
            <a:r>
              <a:rPr lang="en-US" b="1" dirty="0" err="1"/>
              <a:t>Enum</a:t>
            </a:r>
            <a:r>
              <a:rPr lang="en-US" b="1" dirty="0"/>
              <a:t> - Entry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19350"/>
            <a:ext cx="76771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4613089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Appendix Structure - Member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-838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766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ransform CPSS </a:t>
            </a:r>
            <a:r>
              <a:rPr lang="en-US" sz="2000" dirty="0"/>
              <a:t>API </a:t>
            </a:r>
            <a:r>
              <a:rPr lang="en-US" sz="2000" dirty="0" smtClean="0"/>
              <a:t>to </a:t>
            </a:r>
            <a:r>
              <a:rPr lang="en-US" sz="2000" dirty="0" err="1" smtClean="0"/>
              <a:t>Doxygen</a:t>
            </a:r>
            <a:r>
              <a:rPr lang="en-US" sz="2000" dirty="0" smtClean="0"/>
              <a:t> documentation</a:t>
            </a:r>
            <a:endParaRPr lang="en-US" sz="2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4061121"/>
              </p:ext>
            </p:extLst>
          </p:nvPr>
        </p:nvGraphicFramePr>
        <p:xfrm>
          <a:off x="76200" y="12954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7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6970141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6096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Transform CPSS API documentation </a:t>
            </a:r>
            <a:r>
              <a:rPr lang="en-US" sz="2000" dirty="0"/>
              <a:t>in </a:t>
            </a:r>
            <a:r>
              <a:rPr lang="en-US" sz="2000" dirty="0" err="1"/>
              <a:t>Doxygen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3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76600" y="750332"/>
            <a:ext cx="8001000" cy="457200"/>
          </a:xfrm>
        </p:spPr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703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</a:rPr>
              <a:t>Used addition commands for </a:t>
            </a:r>
            <a:r>
              <a:rPr lang="en-US" dirty="0">
                <a:solidFill>
                  <a:srgbClr val="C00000"/>
                </a:solidFill>
              </a:rPr>
              <a:t>CPSS API documentation in </a:t>
            </a:r>
            <a:r>
              <a:rPr lang="en-US" dirty="0" err="1">
                <a:solidFill>
                  <a:srgbClr val="C00000"/>
                </a:solidFill>
              </a:rPr>
              <a:t>Doxygen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595033"/>
              </p:ext>
            </p:extLst>
          </p:nvPr>
        </p:nvGraphicFramePr>
        <p:xfrm>
          <a:off x="4572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304800"/>
            <a:ext cx="7524750" cy="833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9486900" cy="788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6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4390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br>
              <a:rPr lang="en-US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625" y="104775"/>
            <a:ext cx="5943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sz="2400" b="1" cap="small" dirty="0" smtClean="0"/>
              <a:t/>
            </a:r>
            <a:br>
              <a:rPr lang="en-US" sz="2400" b="1" cap="small" dirty="0" smtClean="0"/>
            </a:br>
            <a:r>
              <a:rPr lang="en-US" sz="2400" b="1" cap="small" dirty="0" smtClean="0"/>
              <a:t>GUI </a:t>
            </a:r>
            <a:r>
              <a:rPr lang="en-US" sz="2400" b="1" cap="small" dirty="0" err="1"/>
              <a:t>DoxyWizard</a:t>
            </a:r>
            <a:r>
              <a:rPr lang="en-US" sz="1800" b="1" cap="small" dirty="0"/>
              <a:t/>
            </a:r>
            <a:br>
              <a:rPr lang="en-US" sz="1800" b="1" cap="small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371475"/>
            <a:ext cx="5943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71800"/>
            <a:ext cx="7772400" cy="828675"/>
          </a:xfrm>
        </p:spPr>
        <p:txBody>
          <a:bodyPr/>
          <a:lstStyle/>
          <a:p>
            <a:pPr eaLnBrk="1" hangingPunct="1"/>
            <a:r>
              <a:rPr lang="en-US" altLang="en-US" sz="2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98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76600" y="750332"/>
            <a:ext cx="8001000" cy="457200"/>
          </a:xfrm>
        </p:spPr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703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</a:rPr>
              <a:t>Used addition commands for </a:t>
            </a:r>
            <a:r>
              <a:rPr lang="en-US" dirty="0">
                <a:solidFill>
                  <a:srgbClr val="C00000"/>
                </a:solidFill>
              </a:rPr>
              <a:t>CPSS API documentation in </a:t>
            </a:r>
            <a:r>
              <a:rPr lang="en-US" dirty="0" err="1">
                <a:solidFill>
                  <a:srgbClr val="C00000"/>
                </a:solidFill>
              </a:rPr>
              <a:t>Doxygen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3534897"/>
              </p:ext>
            </p:extLst>
          </p:nvPr>
        </p:nvGraphicFramePr>
        <p:xfrm>
          <a:off x="4572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9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24953206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24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 smtClean="0"/>
              <a:t>Filtering </a:t>
            </a:r>
            <a:r>
              <a:rPr lang="en-US" dirty="0"/>
              <a:t>for customer API</a:t>
            </a:r>
            <a:br>
              <a:rPr lang="en-US" dirty="0"/>
            </a:br>
            <a:endParaRPr lang="en-US" altLang="en-US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9949740"/>
              </p:ext>
            </p:extLst>
          </p:nvPr>
        </p:nvGraphicFramePr>
        <p:xfrm>
          <a:off x="685800" y="10668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2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1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28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PLT_Marvell-FINAL">
  <a:themeElements>
    <a:clrScheme name="TMPLT_Marvell-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MPLT_Marvell-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TMPLT_Marvell-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rvell">
  <a:themeElements>
    <a:clrScheme name="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arvell">
  <a:themeElements>
    <a:clrScheme name="1_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1_Marvel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1_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Quote">
  <a:themeElements>
    <a:clrScheme name="Quo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TMPLT_Marvell-FINAL</Template>
  <TotalTime>23662</TotalTime>
  <Words>430</Words>
  <Application>Microsoft Office PowerPoint</Application>
  <PresentationFormat>On-screen Show (4:3)</PresentationFormat>
  <Paragraphs>124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TMPLT_Marvell-FINAL</vt:lpstr>
      <vt:lpstr>Marvell</vt:lpstr>
      <vt:lpstr>1_Marvell</vt:lpstr>
      <vt:lpstr>Quote</vt:lpstr>
      <vt:lpstr>PowerPoint Presentation</vt:lpstr>
      <vt:lpstr> How create User Guide HTML with links to DOXYGEN  </vt:lpstr>
      <vt:lpstr> </vt:lpstr>
      <vt:lpstr>PowerPoint Presentation</vt:lpstr>
      <vt:lpstr> </vt:lpstr>
      <vt:lpstr>PowerPoint Presentation</vt:lpstr>
      <vt:lpstr>Filtering for customer API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main objective</vt:lpstr>
      <vt:lpstr>Update CPSS API for Doxygen</vt:lpstr>
      <vt:lpstr>Update current CPSS API documentation  command to Doxygen command</vt:lpstr>
      <vt:lpstr>Update current CPSS API Function  command to Doxygen</vt:lpstr>
      <vt:lpstr>Change FUNCTION commands</vt:lpstr>
      <vt:lpstr>Doxygen</vt:lpstr>
      <vt:lpstr>Change Enumeration commands</vt:lpstr>
      <vt:lpstr>Doxygen</vt:lpstr>
      <vt:lpstr>Change Structures commands</vt:lpstr>
      <vt:lpstr>Doxygen</vt:lpstr>
      <vt:lpstr>Copyright,File - before</vt:lpstr>
      <vt:lpstr>Copyright,File - after</vt:lpstr>
      <vt:lpstr>Doxygen html</vt:lpstr>
      <vt:lpstr> User Guide links to Doxigen</vt:lpstr>
      <vt:lpstr>File List</vt:lpstr>
      <vt:lpstr>Functions</vt:lpstr>
      <vt:lpstr>Functions list</vt:lpstr>
      <vt:lpstr>Function example</vt:lpstr>
      <vt:lpstr>Class Index</vt:lpstr>
      <vt:lpstr>HTML User Guide with links to API</vt:lpstr>
      <vt:lpstr>HTML User Guide with links figures </vt:lpstr>
      <vt:lpstr>PowerPoint Presentation</vt:lpstr>
      <vt:lpstr>User Guide Related Pages</vt:lpstr>
      <vt:lpstr>Up to date  API Links</vt:lpstr>
      <vt:lpstr>API Links</vt:lpstr>
      <vt:lpstr>Appendix Enum - Entry</vt:lpstr>
      <vt:lpstr>Appendix Structure - Member</vt:lpstr>
      <vt:lpstr>Transform CPSS API to Doxygen documentation</vt:lpstr>
      <vt:lpstr> </vt:lpstr>
      <vt:lpstr> </vt:lpstr>
      <vt:lpstr>Using all opportunities of Doxigen  </vt:lpstr>
      <vt:lpstr>Using all opportunities of Doxigen  </vt:lpstr>
      <vt:lpstr> Using all opportunities of Doxigen   </vt:lpstr>
      <vt:lpstr> GUI DoxyWizard </vt:lpstr>
      <vt:lpstr>Thank You!</vt:lpstr>
      <vt:lpstr>PowerPoint Presentation</vt:lpstr>
    </vt:vector>
  </TitlesOfParts>
  <Company>Marvell Semiconductor,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dc:description>Big Picture Design Group_x000d_
650.224.6763</dc:description>
  <cp:lastModifiedBy>Sergei Freidman</cp:lastModifiedBy>
  <cp:revision>309</cp:revision>
  <dcterms:created xsi:type="dcterms:W3CDTF">2008-07-09T16:57:04Z</dcterms:created>
  <dcterms:modified xsi:type="dcterms:W3CDTF">2018-02-01T16:42:07Z</dcterms:modified>
</cp:coreProperties>
</file>